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  <p:sldMasterId id="2147483973" r:id="rId5"/>
  </p:sldMasterIdLst>
  <p:notesMasterIdLst>
    <p:notesMasterId r:id="rId29"/>
  </p:notesMasterIdLst>
  <p:handoutMasterIdLst>
    <p:handoutMasterId r:id="rId30"/>
  </p:handoutMasterIdLst>
  <p:sldIdLst>
    <p:sldId id="445" r:id="rId6"/>
    <p:sldId id="470" r:id="rId7"/>
    <p:sldId id="453" r:id="rId8"/>
    <p:sldId id="464" r:id="rId9"/>
    <p:sldId id="465" r:id="rId10"/>
    <p:sldId id="466" r:id="rId11"/>
    <p:sldId id="426" r:id="rId12"/>
    <p:sldId id="471" r:id="rId13"/>
    <p:sldId id="472" r:id="rId14"/>
    <p:sldId id="455" r:id="rId15"/>
    <p:sldId id="468" r:id="rId16"/>
    <p:sldId id="456" r:id="rId17"/>
    <p:sldId id="457" r:id="rId18"/>
    <p:sldId id="447" r:id="rId19"/>
    <p:sldId id="462" r:id="rId20"/>
    <p:sldId id="463" r:id="rId21"/>
    <p:sldId id="459" r:id="rId22"/>
    <p:sldId id="460" r:id="rId23"/>
    <p:sldId id="461" r:id="rId24"/>
    <p:sldId id="449" r:id="rId25"/>
    <p:sldId id="450" r:id="rId26"/>
    <p:sldId id="458" r:id="rId27"/>
    <p:sldId id="46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82D"/>
    <a:srgbClr val="E5FF00"/>
    <a:srgbClr val="85A0A9"/>
    <a:srgbClr val="8C5896"/>
    <a:srgbClr val="7C6560"/>
    <a:srgbClr val="E288B6"/>
    <a:srgbClr val="D75078"/>
    <a:srgbClr val="B38F6A"/>
    <a:srgbClr val="6667AB"/>
    <a:srgbClr val="BBB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94" autoAdjust="0"/>
    <p:restoredTop sz="94679"/>
  </p:normalViewPr>
  <p:slideViewPr>
    <p:cSldViewPr snapToGrid="0">
      <p:cViewPr varScale="1">
        <p:scale>
          <a:sx n="104" d="100"/>
          <a:sy n="104" d="100"/>
        </p:scale>
        <p:origin x="496" y="200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3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2FBDA7-B266-418E-A82F-0D8766CD257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ADFC3C-FCC1-4185-9EDD-BBC8E2485A53}">
      <dgm:prSet/>
      <dgm:spPr/>
      <dgm:t>
        <a:bodyPr/>
        <a:lstStyle/>
        <a:p>
          <a:r>
            <a:rPr lang="en-US"/>
            <a:t>Khasan 201939094</a:t>
          </a:r>
        </a:p>
      </dgm:t>
    </dgm:pt>
    <dgm:pt modelId="{D637B842-DA53-402B-9645-141B4575A2E8}" type="parTrans" cxnId="{D780AE63-F2F2-48E8-9E65-0D049185234D}">
      <dgm:prSet/>
      <dgm:spPr/>
      <dgm:t>
        <a:bodyPr/>
        <a:lstStyle/>
        <a:p>
          <a:endParaRPr lang="en-US"/>
        </a:p>
      </dgm:t>
    </dgm:pt>
    <dgm:pt modelId="{49F05171-045C-44CA-B660-B0376E1B50D6}" type="sibTrans" cxnId="{D780AE63-F2F2-48E8-9E65-0D049185234D}">
      <dgm:prSet/>
      <dgm:spPr/>
      <dgm:t>
        <a:bodyPr/>
        <a:lstStyle/>
        <a:p>
          <a:endParaRPr lang="en-US"/>
        </a:p>
      </dgm:t>
    </dgm:pt>
    <dgm:pt modelId="{6E615346-FEE1-4257-AEA1-E8C47824B1D1}">
      <dgm:prSet/>
      <dgm:spPr/>
      <dgm:t>
        <a:bodyPr/>
        <a:lstStyle/>
        <a:p>
          <a:r>
            <a:rPr lang="en-US" dirty="0"/>
            <a:t>Bekhzod 201839016</a:t>
          </a:r>
        </a:p>
      </dgm:t>
    </dgm:pt>
    <dgm:pt modelId="{B84DDD67-7FB5-4E95-AF2B-66AFBF22DB10}" type="parTrans" cxnId="{E697B9FC-1A42-4001-A9C0-AC1B6780EE0E}">
      <dgm:prSet/>
      <dgm:spPr/>
      <dgm:t>
        <a:bodyPr/>
        <a:lstStyle/>
        <a:p>
          <a:endParaRPr lang="en-US"/>
        </a:p>
      </dgm:t>
    </dgm:pt>
    <dgm:pt modelId="{8487CDC7-DCB0-41C9-B2EE-7638AFBF197E}" type="sibTrans" cxnId="{E697B9FC-1A42-4001-A9C0-AC1B6780EE0E}">
      <dgm:prSet/>
      <dgm:spPr/>
      <dgm:t>
        <a:bodyPr/>
        <a:lstStyle/>
        <a:p>
          <a:endParaRPr lang="en-US"/>
        </a:p>
      </dgm:t>
    </dgm:pt>
    <dgm:pt modelId="{E2620B82-9BB4-4CA9-8E6E-C10DF79407E0}">
      <dgm:prSet/>
      <dgm:spPr/>
      <dgm:t>
        <a:bodyPr/>
        <a:lstStyle/>
        <a:p>
          <a:r>
            <a:rPr lang="en-US" dirty="0"/>
            <a:t>Abduvakhob 201939062 </a:t>
          </a:r>
        </a:p>
      </dgm:t>
    </dgm:pt>
    <dgm:pt modelId="{795ADD66-BD97-4871-A813-406C436FFAFE}" type="parTrans" cxnId="{ADC9A8DF-1D2F-4BDD-B8B2-87BBA12291E3}">
      <dgm:prSet/>
      <dgm:spPr/>
      <dgm:t>
        <a:bodyPr/>
        <a:lstStyle/>
        <a:p>
          <a:endParaRPr lang="en-US"/>
        </a:p>
      </dgm:t>
    </dgm:pt>
    <dgm:pt modelId="{ACF26943-413D-4DA1-AA86-47346540D8CD}" type="sibTrans" cxnId="{ADC9A8DF-1D2F-4BDD-B8B2-87BBA12291E3}">
      <dgm:prSet/>
      <dgm:spPr/>
      <dgm:t>
        <a:bodyPr/>
        <a:lstStyle/>
        <a:p>
          <a:endParaRPr lang="en-US"/>
        </a:p>
      </dgm:t>
    </dgm:pt>
    <dgm:pt modelId="{D271F450-48B7-9E4C-86E2-C463B248F74B}" type="pres">
      <dgm:prSet presAssocID="{142FBDA7-B266-418E-A82F-0D8766CD257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7CBA9B3-4A82-E54B-A125-FEC210B2B6BC}" type="pres">
      <dgm:prSet presAssocID="{97ADFC3C-FCC1-4185-9EDD-BBC8E2485A53}" presName="hierRoot1" presStyleCnt="0"/>
      <dgm:spPr/>
    </dgm:pt>
    <dgm:pt modelId="{0F033187-02D5-0C44-8962-51AC6155A524}" type="pres">
      <dgm:prSet presAssocID="{97ADFC3C-FCC1-4185-9EDD-BBC8E2485A53}" presName="composite" presStyleCnt="0"/>
      <dgm:spPr/>
    </dgm:pt>
    <dgm:pt modelId="{29C76427-F9D5-F54B-BB60-52273924B8CA}" type="pres">
      <dgm:prSet presAssocID="{97ADFC3C-FCC1-4185-9EDD-BBC8E2485A53}" presName="background" presStyleLbl="node0" presStyleIdx="0" presStyleCnt="3"/>
      <dgm:spPr/>
    </dgm:pt>
    <dgm:pt modelId="{71CF509C-4B0C-6847-9E28-CCAF2C3733AA}" type="pres">
      <dgm:prSet presAssocID="{97ADFC3C-FCC1-4185-9EDD-BBC8E2485A53}" presName="text" presStyleLbl="fgAcc0" presStyleIdx="0" presStyleCnt="3">
        <dgm:presLayoutVars>
          <dgm:chPref val="3"/>
        </dgm:presLayoutVars>
      </dgm:prSet>
      <dgm:spPr/>
    </dgm:pt>
    <dgm:pt modelId="{D8010439-D94B-A84C-A7D0-1C69EF87EFD1}" type="pres">
      <dgm:prSet presAssocID="{97ADFC3C-FCC1-4185-9EDD-BBC8E2485A53}" presName="hierChild2" presStyleCnt="0"/>
      <dgm:spPr/>
    </dgm:pt>
    <dgm:pt modelId="{D676D557-CA72-2B4C-B840-1CD72F93D6DD}" type="pres">
      <dgm:prSet presAssocID="{6E615346-FEE1-4257-AEA1-E8C47824B1D1}" presName="hierRoot1" presStyleCnt="0"/>
      <dgm:spPr/>
    </dgm:pt>
    <dgm:pt modelId="{4EF84821-A727-9546-B9AA-CB2F1CCAD110}" type="pres">
      <dgm:prSet presAssocID="{6E615346-FEE1-4257-AEA1-E8C47824B1D1}" presName="composite" presStyleCnt="0"/>
      <dgm:spPr/>
    </dgm:pt>
    <dgm:pt modelId="{49D4C43B-0A22-2E45-8F57-E1ECD0BEA7AA}" type="pres">
      <dgm:prSet presAssocID="{6E615346-FEE1-4257-AEA1-E8C47824B1D1}" presName="background" presStyleLbl="node0" presStyleIdx="1" presStyleCnt="3"/>
      <dgm:spPr/>
    </dgm:pt>
    <dgm:pt modelId="{89B85959-CF5E-2742-8850-1FFA4338D3F0}" type="pres">
      <dgm:prSet presAssocID="{6E615346-FEE1-4257-AEA1-E8C47824B1D1}" presName="text" presStyleLbl="fgAcc0" presStyleIdx="1" presStyleCnt="3">
        <dgm:presLayoutVars>
          <dgm:chPref val="3"/>
        </dgm:presLayoutVars>
      </dgm:prSet>
      <dgm:spPr/>
    </dgm:pt>
    <dgm:pt modelId="{3C1D29BA-D193-8641-AC1B-58692056AE85}" type="pres">
      <dgm:prSet presAssocID="{6E615346-FEE1-4257-AEA1-E8C47824B1D1}" presName="hierChild2" presStyleCnt="0"/>
      <dgm:spPr/>
    </dgm:pt>
    <dgm:pt modelId="{78AD9AEF-D15F-D944-90F1-9BD334B1704F}" type="pres">
      <dgm:prSet presAssocID="{E2620B82-9BB4-4CA9-8E6E-C10DF79407E0}" presName="hierRoot1" presStyleCnt="0"/>
      <dgm:spPr/>
    </dgm:pt>
    <dgm:pt modelId="{54105D9C-522B-2A4D-9490-ABA1B454A302}" type="pres">
      <dgm:prSet presAssocID="{E2620B82-9BB4-4CA9-8E6E-C10DF79407E0}" presName="composite" presStyleCnt="0"/>
      <dgm:spPr/>
    </dgm:pt>
    <dgm:pt modelId="{8FA184C4-E156-CB4D-8D4C-434EE982C34F}" type="pres">
      <dgm:prSet presAssocID="{E2620B82-9BB4-4CA9-8E6E-C10DF79407E0}" presName="background" presStyleLbl="node0" presStyleIdx="2" presStyleCnt="3"/>
      <dgm:spPr/>
    </dgm:pt>
    <dgm:pt modelId="{24F714E8-D074-304B-9021-811C5BCADD91}" type="pres">
      <dgm:prSet presAssocID="{E2620B82-9BB4-4CA9-8E6E-C10DF79407E0}" presName="text" presStyleLbl="fgAcc0" presStyleIdx="2" presStyleCnt="3">
        <dgm:presLayoutVars>
          <dgm:chPref val="3"/>
        </dgm:presLayoutVars>
      </dgm:prSet>
      <dgm:spPr/>
    </dgm:pt>
    <dgm:pt modelId="{81BE2BAE-FE7A-2C48-ADA1-468DF0246B71}" type="pres">
      <dgm:prSet presAssocID="{E2620B82-9BB4-4CA9-8E6E-C10DF79407E0}" presName="hierChild2" presStyleCnt="0"/>
      <dgm:spPr/>
    </dgm:pt>
  </dgm:ptLst>
  <dgm:cxnLst>
    <dgm:cxn modelId="{CA310607-C6BD-F548-8148-156D44D64670}" type="presOf" srcId="{97ADFC3C-FCC1-4185-9EDD-BBC8E2485A53}" destId="{71CF509C-4B0C-6847-9E28-CCAF2C3733AA}" srcOrd="0" destOrd="0" presId="urn:microsoft.com/office/officeart/2005/8/layout/hierarchy1"/>
    <dgm:cxn modelId="{D780AE63-F2F2-48E8-9E65-0D049185234D}" srcId="{142FBDA7-B266-418E-A82F-0D8766CD257A}" destId="{97ADFC3C-FCC1-4185-9EDD-BBC8E2485A53}" srcOrd="0" destOrd="0" parTransId="{D637B842-DA53-402B-9645-141B4575A2E8}" sibTransId="{49F05171-045C-44CA-B660-B0376E1B50D6}"/>
    <dgm:cxn modelId="{D448F96D-9554-7B46-9DAF-482A1BF59CFF}" type="presOf" srcId="{142FBDA7-B266-418E-A82F-0D8766CD257A}" destId="{D271F450-48B7-9E4C-86E2-C463B248F74B}" srcOrd="0" destOrd="0" presId="urn:microsoft.com/office/officeart/2005/8/layout/hierarchy1"/>
    <dgm:cxn modelId="{FE45E5A1-FBE2-AF44-B6E6-5C28D91EE397}" type="presOf" srcId="{6E615346-FEE1-4257-AEA1-E8C47824B1D1}" destId="{89B85959-CF5E-2742-8850-1FFA4338D3F0}" srcOrd="0" destOrd="0" presId="urn:microsoft.com/office/officeart/2005/8/layout/hierarchy1"/>
    <dgm:cxn modelId="{893BD3B2-7DE0-A441-BE4D-F5490ECEA66A}" type="presOf" srcId="{E2620B82-9BB4-4CA9-8E6E-C10DF79407E0}" destId="{24F714E8-D074-304B-9021-811C5BCADD91}" srcOrd="0" destOrd="0" presId="urn:microsoft.com/office/officeart/2005/8/layout/hierarchy1"/>
    <dgm:cxn modelId="{ADC9A8DF-1D2F-4BDD-B8B2-87BBA12291E3}" srcId="{142FBDA7-B266-418E-A82F-0D8766CD257A}" destId="{E2620B82-9BB4-4CA9-8E6E-C10DF79407E0}" srcOrd="2" destOrd="0" parTransId="{795ADD66-BD97-4871-A813-406C436FFAFE}" sibTransId="{ACF26943-413D-4DA1-AA86-47346540D8CD}"/>
    <dgm:cxn modelId="{E697B9FC-1A42-4001-A9C0-AC1B6780EE0E}" srcId="{142FBDA7-B266-418E-A82F-0D8766CD257A}" destId="{6E615346-FEE1-4257-AEA1-E8C47824B1D1}" srcOrd="1" destOrd="0" parTransId="{B84DDD67-7FB5-4E95-AF2B-66AFBF22DB10}" sibTransId="{8487CDC7-DCB0-41C9-B2EE-7638AFBF197E}"/>
    <dgm:cxn modelId="{4CDC7017-831F-BA46-B073-E8FEAD45F0A6}" type="presParOf" srcId="{D271F450-48B7-9E4C-86E2-C463B248F74B}" destId="{E7CBA9B3-4A82-E54B-A125-FEC210B2B6BC}" srcOrd="0" destOrd="0" presId="urn:microsoft.com/office/officeart/2005/8/layout/hierarchy1"/>
    <dgm:cxn modelId="{5B01FD9C-9CDB-864F-96A6-3CE4AF611419}" type="presParOf" srcId="{E7CBA9B3-4A82-E54B-A125-FEC210B2B6BC}" destId="{0F033187-02D5-0C44-8962-51AC6155A524}" srcOrd="0" destOrd="0" presId="urn:microsoft.com/office/officeart/2005/8/layout/hierarchy1"/>
    <dgm:cxn modelId="{16847C3A-A6AF-0944-95A6-C99FDAECC835}" type="presParOf" srcId="{0F033187-02D5-0C44-8962-51AC6155A524}" destId="{29C76427-F9D5-F54B-BB60-52273924B8CA}" srcOrd="0" destOrd="0" presId="urn:microsoft.com/office/officeart/2005/8/layout/hierarchy1"/>
    <dgm:cxn modelId="{D6646256-3B8B-EA48-ACC4-940E7D5C492C}" type="presParOf" srcId="{0F033187-02D5-0C44-8962-51AC6155A524}" destId="{71CF509C-4B0C-6847-9E28-CCAF2C3733AA}" srcOrd="1" destOrd="0" presId="urn:microsoft.com/office/officeart/2005/8/layout/hierarchy1"/>
    <dgm:cxn modelId="{DCE63BBD-A031-5243-886F-08C423FBE4E8}" type="presParOf" srcId="{E7CBA9B3-4A82-E54B-A125-FEC210B2B6BC}" destId="{D8010439-D94B-A84C-A7D0-1C69EF87EFD1}" srcOrd="1" destOrd="0" presId="urn:microsoft.com/office/officeart/2005/8/layout/hierarchy1"/>
    <dgm:cxn modelId="{63C59181-2630-404B-88F7-3EB001E7DE5E}" type="presParOf" srcId="{D271F450-48B7-9E4C-86E2-C463B248F74B}" destId="{D676D557-CA72-2B4C-B840-1CD72F93D6DD}" srcOrd="1" destOrd="0" presId="urn:microsoft.com/office/officeart/2005/8/layout/hierarchy1"/>
    <dgm:cxn modelId="{A5BD00BE-904D-0245-BDEF-8F6B36E5D289}" type="presParOf" srcId="{D676D557-CA72-2B4C-B840-1CD72F93D6DD}" destId="{4EF84821-A727-9546-B9AA-CB2F1CCAD110}" srcOrd="0" destOrd="0" presId="urn:microsoft.com/office/officeart/2005/8/layout/hierarchy1"/>
    <dgm:cxn modelId="{86531570-4CA8-0348-836E-B1B311C371C4}" type="presParOf" srcId="{4EF84821-A727-9546-B9AA-CB2F1CCAD110}" destId="{49D4C43B-0A22-2E45-8F57-E1ECD0BEA7AA}" srcOrd="0" destOrd="0" presId="urn:microsoft.com/office/officeart/2005/8/layout/hierarchy1"/>
    <dgm:cxn modelId="{3ED419ED-B8C3-EF41-8CAC-8AC974EF6C70}" type="presParOf" srcId="{4EF84821-A727-9546-B9AA-CB2F1CCAD110}" destId="{89B85959-CF5E-2742-8850-1FFA4338D3F0}" srcOrd="1" destOrd="0" presId="urn:microsoft.com/office/officeart/2005/8/layout/hierarchy1"/>
    <dgm:cxn modelId="{03F18D40-00A5-AC4F-87B4-116185B32599}" type="presParOf" srcId="{D676D557-CA72-2B4C-B840-1CD72F93D6DD}" destId="{3C1D29BA-D193-8641-AC1B-58692056AE85}" srcOrd="1" destOrd="0" presId="urn:microsoft.com/office/officeart/2005/8/layout/hierarchy1"/>
    <dgm:cxn modelId="{D31F8AB8-9256-A34A-9DE7-D6EBB9F9D607}" type="presParOf" srcId="{D271F450-48B7-9E4C-86E2-C463B248F74B}" destId="{78AD9AEF-D15F-D944-90F1-9BD334B1704F}" srcOrd="2" destOrd="0" presId="urn:microsoft.com/office/officeart/2005/8/layout/hierarchy1"/>
    <dgm:cxn modelId="{521A2C31-101A-9947-B6A4-27A5BC19E291}" type="presParOf" srcId="{78AD9AEF-D15F-D944-90F1-9BD334B1704F}" destId="{54105D9C-522B-2A4D-9490-ABA1B454A302}" srcOrd="0" destOrd="0" presId="urn:microsoft.com/office/officeart/2005/8/layout/hierarchy1"/>
    <dgm:cxn modelId="{F974F03D-74E4-1B45-BE9F-F556EF6287F0}" type="presParOf" srcId="{54105D9C-522B-2A4D-9490-ABA1B454A302}" destId="{8FA184C4-E156-CB4D-8D4C-434EE982C34F}" srcOrd="0" destOrd="0" presId="urn:microsoft.com/office/officeart/2005/8/layout/hierarchy1"/>
    <dgm:cxn modelId="{2CD6EEBA-438C-7D4D-8A3E-6E40764655E4}" type="presParOf" srcId="{54105D9C-522B-2A4D-9490-ABA1B454A302}" destId="{24F714E8-D074-304B-9021-811C5BCADD91}" srcOrd="1" destOrd="0" presId="urn:microsoft.com/office/officeart/2005/8/layout/hierarchy1"/>
    <dgm:cxn modelId="{D9CE620F-5CE0-6B44-9633-B975B3A6B2A8}" type="presParOf" srcId="{78AD9AEF-D15F-D944-90F1-9BD334B1704F}" destId="{81BE2BAE-FE7A-2C48-ADA1-468DF0246B7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6F25D6-4224-44A5-A07B-E6E2E84573FC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8EE9D4-44BB-4E41-84CA-B6019A33F39E}">
      <dgm:prSet/>
      <dgm:spPr/>
      <dgm:t>
        <a:bodyPr/>
        <a:lstStyle/>
        <a:p>
          <a:r>
            <a:rPr lang="en-US" b="1" i="0" dirty="0"/>
            <a:t>Completed by Abduvkhob:</a:t>
          </a:r>
          <a:endParaRPr lang="en-US" dirty="0"/>
        </a:p>
      </dgm:t>
    </dgm:pt>
    <dgm:pt modelId="{B98FCA4A-19E7-4A87-B13D-F9B4EA0F311E}" type="parTrans" cxnId="{0B3A9F10-380B-40FB-A5E5-47B066E36F80}">
      <dgm:prSet/>
      <dgm:spPr/>
      <dgm:t>
        <a:bodyPr/>
        <a:lstStyle/>
        <a:p>
          <a:endParaRPr lang="en-US"/>
        </a:p>
      </dgm:t>
    </dgm:pt>
    <dgm:pt modelId="{D4DCE73A-B9A9-4988-BE3C-8F303836B2F6}" type="sibTrans" cxnId="{0B3A9F10-380B-40FB-A5E5-47B066E36F80}">
      <dgm:prSet/>
      <dgm:spPr/>
      <dgm:t>
        <a:bodyPr/>
        <a:lstStyle/>
        <a:p>
          <a:endParaRPr lang="en-US"/>
        </a:p>
      </dgm:t>
    </dgm:pt>
    <dgm:pt modelId="{26F03F9B-81ED-48A9-B2F7-3434A4AC64FD}">
      <dgm:prSet/>
      <dgm:spPr/>
      <dgm:t>
        <a:bodyPr/>
        <a:lstStyle/>
        <a:p>
          <a:r>
            <a:rPr lang="en-US" b="0" i="0"/>
            <a:t>1. Add Main page</a:t>
          </a:r>
          <a:endParaRPr lang="en-US"/>
        </a:p>
      </dgm:t>
    </dgm:pt>
    <dgm:pt modelId="{D6192B71-E2FD-424B-AE52-9F72D131E2DE}" type="parTrans" cxnId="{F826A653-9F69-4204-897D-E0D4ED4FF3AB}">
      <dgm:prSet/>
      <dgm:spPr/>
      <dgm:t>
        <a:bodyPr/>
        <a:lstStyle/>
        <a:p>
          <a:endParaRPr lang="en-US"/>
        </a:p>
      </dgm:t>
    </dgm:pt>
    <dgm:pt modelId="{FE0F09C0-7306-44F9-8144-E0E5C7216EEC}" type="sibTrans" cxnId="{F826A653-9F69-4204-897D-E0D4ED4FF3AB}">
      <dgm:prSet/>
      <dgm:spPr/>
      <dgm:t>
        <a:bodyPr/>
        <a:lstStyle/>
        <a:p>
          <a:endParaRPr lang="en-US"/>
        </a:p>
      </dgm:t>
    </dgm:pt>
    <dgm:pt modelId="{B44B47F6-525B-4B5F-8357-61D0D688E27E}">
      <dgm:prSet/>
      <dgm:spPr/>
      <dgm:t>
        <a:bodyPr/>
        <a:lstStyle/>
        <a:p>
          <a:r>
            <a:rPr lang="en-US" b="0" i="0"/>
            <a:t>2. Make Page :</a:t>
          </a:r>
          <a:endParaRPr lang="en-US"/>
        </a:p>
      </dgm:t>
    </dgm:pt>
    <dgm:pt modelId="{3AC0A304-6759-4242-853E-E5300EC1890E}" type="parTrans" cxnId="{B8C75598-3D76-46E0-9F5D-C97D5429371A}">
      <dgm:prSet/>
      <dgm:spPr/>
      <dgm:t>
        <a:bodyPr/>
        <a:lstStyle/>
        <a:p>
          <a:endParaRPr lang="en-US"/>
        </a:p>
      </dgm:t>
    </dgm:pt>
    <dgm:pt modelId="{FCAE55FD-92E1-4642-8DD7-ABC25FCB15E4}" type="sibTrans" cxnId="{B8C75598-3D76-46E0-9F5D-C97D5429371A}">
      <dgm:prSet/>
      <dgm:spPr/>
      <dgm:t>
        <a:bodyPr/>
        <a:lstStyle/>
        <a:p>
          <a:endParaRPr lang="en-US"/>
        </a:p>
      </dgm:t>
    </dgm:pt>
    <dgm:pt modelId="{3989C8C3-126B-4C38-AD04-652696BE439B}">
      <dgm:prSet/>
      <dgm:spPr/>
      <dgm:t>
        <a:bodyPr/>
        <a:lstStyle/>
        <a:p>
          <a:r>
            <a:rPr lang="en-US" b="0" i="0"/>
            <a:t>News</a:t>
          </a:r>
          <a:endParaRPr lang="en-US"/>
        </a:p>
      </dgm:t>
    </dgm:pt>
    <dgm:pt modelId="{51F65393-3D4C-438A-AE2E-289C6B6FF74F}" type="parTrans" cxnId="{CA49FEF1-DEE3-453B-8637-D96EC6D4A2B6}">
      <dgm:prSet/>
      <dgm:spPr/>
      <dgm:t>
        <a:bodyPr/>
        <a:lstStyle/>
        <a:p>
          <a:endParaRPr lang="en-US"/>
        </a:p>
      </dgm:t>
    </dgm:pt>
    <dgm:pt modelId="{09C2AC1F-8777-45B3-A238-750574996717}" type="sibTrans" cxnId="{CA49FEF1-DEE3-453B-8637-D96EC6D4A2B6}">
      <dgm:prSet/>
      <dgm:spPr/>
      <dgm:t>
        <a:bodyPr/>
        <a:lstStyle/>
        <a:p>
          <a:endParaRPr lang="en-US"/>
        </a:p>
      </dgm:t>
    </dgm:pt>
    <dgm:pt modelId="{1F7C90E1-A052-498B-84CF-5FFEB3629B5D}">
      <dgm:prSet/>
      <dgm:spPr/>
      <dgm:t>
        <a:bodyPr/>
        <a:lstStyle/>
        <a:p>
          <a:r>
            <a:rPr lang="en-US" b="0" i="0"/>
            <a:t>Single page of News</a:t>
          </a:r>
          <a:endParaRPr lang="en-US"/>
        </a:p>
      </dgm:t>
    </dgm:pt>
    <dgm:pt modelId="{FC57EBC9-46C4-417C-984E-6A5AA6A9ED43}" type="parTrans" cxnId="{62DC3A04-9832-470C-B2DC-EE8227B9D96C}">
      <dgm:prSet/>
      <dgm:spPr/>
      <dgm:t>
        <a:bodyPr/>
        <a:lstStyle/>
        <a:p>
          <a:endParaRPr lang="en-US"/>
        </a:p>
      </dgm:t>
    </dgm:pt>
    <dgm:pt modelId="{25561537-C7AF-42A8-B046-D59D41EAF79B}" type="sibTrans" cxnId="{62DC3A04-9832-470C-B2DC-EE8227B9D96C}">
      <dgm:prSet/>
      <dgm:spPr/>
      <dgm:t>
        <a:bodyPr/>
        <a:lstStyle/>
        <a:p>
          <a:endParaRPr lang="en-US"/>
        </a:p>
      </dgm:t>
    </dgm:pt>
    <dgm:pt modelId="{E1E2A276-F44B-4996-B5EE-279920C7EA4C}">
      <dgm:prSet/>
      <dgm:spPr/>
      <dgm:t>
        <a:bodyPr/>
        <a:lstStyle/>
        <a:p>
          <a:r>
            <a:rPr lang="en-US" b="0" i="0"/>
            <a:t>Education</a:t>
          </a:r>
          <a:endParaRPr lang="en-US"/>
        </a:p>
      </dgm:t>
    </dgm:pt>
    <dgm:pt modelId="{1D8F9D05-74B4-4D1B-87CB-ADC2DE976F0C}" type="parTrans" cxnId="{429FBBA9-98EB-43E8-AC3B-A1DA2F95FA96}">
      <dgm:prSet/>
      <dgm:spPr/>
      <dgm:t>
        <a:bodyPr/>
        <a:lstStyle/>
        <a:p>
          <a:endParaRPr lang="en-US"/>
        </a:p>
      </dgm:t>
    </dgm:pt>
    <dgm:pt modelId="{22585C37-E5A8-43D9-909A-4132AC7FF057}" type="sibTrans" cxnId="{429FBBA9-98EB-43E8-AC3B-A1DA2F95FA96}">
      <dgm:prSet/>
      <dgm:spPr/>
      <dgm:t>
        <a:bodyPr/>
        <a:lstStyle/>
        <a:p>
          <a:endParaRPr lang="en-US"/>
        </a:p>
      </dgm:t>
    </dgm:pt>
    <dgm:pt modelId="{65319584-645A-44C8-B075-1AD683707EAD}">
      <dgm:prSet/>
      <dgm:spPr/>
      <dgm:t>
        <a:bodyPr/>
        <a:lstStyle/>
        <a:p>
          <a:r>
            <a:rPr lang="en-US" b="0" i="0"/>
            <a:t>Entertainment</a:t>
          </a:r>
          <a:endParaRPr lang="en-US"/>
        </a:p>
      </dgm:t>
    </dgm:pt>
    <dgm:pt modelId="{C8155A36-DE47-49A5-9C22-ADD2FB908D0A}" type="parTrans" cxnId="{A5403E5D-E844-4EA9-8EBA-08EC9521092C}">
      <dgm:prSet/>
      <dgm:spPr/>
      <dgm:t>
        <a:bodyPr/>
        <a:lstStyle/>
        <a:p>
          <a:endParaRPr lang="en-US"/>
        </a:p>
      </dgm:t>
    </dgm:pt>
    <dgm:pt modelId="{A008DDD3-D9A1-4BDA-9E96-1595B79F2E3A}" type="sibTrans" cxnId="{A5403E5D-E844-4EA9-8EBA-08EC9521092C}">
      <dgm:prSet/>
      <dgm:spPr/>
      <dgm:t>
        <a:bodyPr/>
        <a:lstStyle/>
        <a:p>
          <a:endParaRPr lang="en-US"/>
        </a:p>
      </dgm:t>
    </dgm:pt>
    <dgm:pt modelId="{3D1031CB-2572-4F70-AB20-A5692219C06F}">
      <dgm:prSet/>
      <dgm:spPr/>
      <dgm:t>
        <a:bodyPr/>
        <a:lstStyle/>
        <a:p>
          <a:r>
            <a:rPr lang="en-US" b="0" i="0"/>
            <a:t>Mosque</a:t>
          </a:r>
          <a:endParaRPr lang="en-US"/>
        </a:p>
      </dgm:t>
    </dgm:pt>
    <dgm:pt modelId="{A435E36E-C9AA-490B-9B86-2747AFEEBD7B}" type="parTrans" cxnId="{BBACF818-F348-4984-9436-65FF9F203196}">
      <dgm:prSet/>
      <dgm:spPr/>
      <dgm:t>
        <a:bodyPr/>
        <a:lstStyle/>
        <a:p>
          <a:endParaRPr lang="en-US"/>
        </a:p>
      </dgm:t>
    </dgm:pt>
    <dgm:pt modelId="{7593CE98-B86B-40DE-A1C2-75628D20068C}" type="sibTrans" cxnId="{BBACF818-F348-4984-9436-65FF9F203196}">
      <dgm:prSet/>
      <dgm:spPr/>
      <dgm:t>
        <a:bodyPr/>
        <a:lstStyle/>
        <a:p>
          <a:endParaRPr lang="en-US"/>
        </a:p>
      </dgm:t>
    </dgm:pt>
    <dgm:pt modelId="{9CF94168-3E2D-4FC2-A16E-5629F3B1B3FF}">
      <dgm:prSet/>
      <dgm:spPr/>
      <dgm:t>
        <a:bodyPr/>
        <a:lstStyle/>
        <a:p>
          <a:r>
            <a:rPr lang="en-US" b="0" i="0"/>
            <a:t>Halal Restaurant</a:t>
          </a:r>
          <a:endParaRPr lang="en-US"/>
        </a:p>
      </dgm:t>
    </dgm:pt>
    <dgm:pt modelId="{CCD616D7-60F0-44E0-9FB8-1E69DA140FB4}" type="parTrans" cxnId="{92134875-F33D-4C83-9167-8337B77BA938}">
      <dgm:prSet/>
      <dgm:spPr/>
      <dgm:t>
        <a:bodyPr/>
        <a:lstStyle/>
        <a:p>
          <a:endParaRPr lang="en-US"/>
        </a:p>
      </dgm:t>
    </dgm:pt>
    <dgm:pt modelId="{2BAE1212-1C29-4DAE-B2E5-95B8865314EC}" type="sibTrans" cxnId="{92134875-F33D-4C83-9167-8337B77BA938}">
      <dgm:prSet/>
      <dgm:spPr/>
      <dgm:t>
        <a:bodyPr/>
        <a:lstStyle/>
        <a:p>
          <a:endParaRPr lang="en-US"/>
        </a:p>
      </dgm:t>
    </dgm:pt>
    <dgm:pt modelId="{CC27859D-5961-4888-BF76-6F42DB79CA4E}">
      <dgm:prSet/>
      <dgm:spPr/>
      <dgm:t>
        <a:bodyPr/>
        <a:lstStyle/>
        <a:p>
          <a:r>
            <a:rPr lang="en-US" b="0" i="0"/>
            <a:t>Cargo </a:t>
          </a:r>
          <a:endParaRPr lang="en-US"/>
        </a:p>
      </dgm:t>
    </dgm:pt>
    <dgm:pt modelId="{B940DE3B-99F3-40FF-8FBF-B5A2238F1E7D}" type="parTrans" cxnId="{DD2BE4A9-3207-4607-8522-342165E5D253}">
      <dgm:prSet/>
      <dgm:spPr/>
      <dgm:t>
        <a:bodyPr/>
        <a:lstStyle/>
        <a:p>
          <a:endParaRPr lang="en-US"/>
        </a:p>
      </dgm:t>
    </dgm:pt>
    <dgm:pt modelId="{ECED7327-6BF1-45A2-8048-6C343C7D5FEB}" type="sibTrans" cxnId="{DD2BE4A9-3207-4607-8522-342165E5D253}">
      <dgm:prSet/>
      <dgm:spPr/>
      <dgm:t>
        <a:bodyPr/>
        <a:lstStyle/>
        <a:p>
          <a:endParaRPr lang="en-US"/>
        </a:p>
      </dgm:t>
    </dgm:pt>
    <dgm:pt modelId="{662CC07C-CEF5-4349-8190-90946E21B544}">
      <dgm:prSet/>
      <dgm:spPr/>
      <dgm:t>
        <a:bodyPr/>
        <a:lstStyle/>
        <a:p>
          <a:r>
            <a:rPr lang="en-US" b="0" i="0" dirty="0"/>
            <a:t>House Renting</a:t>
          </a:r>
          <a:endParaRPr lang="en-US" dirty="0"/>
        </a:p>
      </dgm:t>
    </dgm:pt>
    <dgm:pt modelId="{69329BB6-D423-49E6-94CC-9A21FA741C83}" type="parTrans" cxnId="{05D3DD2E-C496-455A-8165-8E44D338E2AF}">
      <dgm:prSet/>
      <dgm:spPr/>
      <dgm:t>
        <a:bodyPr/>
        <a:lstStyle/>
        <a:p>
          <a:endParaRPr lang="en-US"/>
        </a:p>
      </dgm:t>
    </dgm:pt>
    <dgm:pt modelId="{2382163A-49A9-4B64-B2F3-4F19ADC644BB}" type="sibTrans" cxnId="{05D3DD2E-C496-455A-8165-8E44D338E2AF}">
      <dgm:prSet/>
      <dgm:spPr/>
      <dgm:t>
        <a:bodyPr/>
        <a:lstStyle/>
        <a:p>
          <a:endParaRPr lang="en-US"/>
        </a:p>
      </dgm:t>
    </dgm:pt>
    <dgm:pt modelId="{1D760801-0BB6-394F-80F9-03A2F2FAF040}" type="pres">
      <dgm:prSet presAssocID="{896F25D6-4224-44A5-A07B-E6E2E84573FC}" presName="vert0" presStyleCnt="0">
        <dgm:presLayoutVars>
          <dgm:dir/>
          <dgm:animOne val="branch"/>
          <dgm:animLvl val="lvl"/>
        </dgm:presLayoutVars>
      </dgm:prSet>
      <dgm:spPr/>
    </dgm:pt>
    <dgm:pt modelId="{92B7AD81-CA8E-7549-B8C7-35C72A2C4B92}" type="pres">
      <dgm:prSet presAssocID="{A98EE9D4-44BB-4E41-84CA-B6019A33F39E}" presName="thickLine" presStyleLbl="alignNode1" presStyleIdx="0" presStyleCnt="1"/>
      <dgm:spPr/>
    </dgm:pt>
    <dgm:pt modelId="{B124ACC5-5E8B-FB47-8449-9C85F85E2D27}" type="pres">
      <dgm:prSet presAssocID="{A98EE9D4-44BB-4E41-84CA-B6019A33F39E}" presName="horz1" presStyleCnt="0"/>
      <dgm:spPr/>
    </dgm:pt>
    <dgm:pt modelId="{8CF56703-CEAD-9E46-8EB4-AE9717DA8B28}" type="pres">
      <dgm:prSet presAssocID="{A98EE9D4-44BB-4E41-84CA-B6019A33F39E}" presName="tx1" presStyleLbl="revTx" presStyleIdx="0" presStyleCnt="11"/>
      <dgm:spPr/>
    </dgm:pt>
    <dgm:pt modelId="{F088CFDA-2A8D-D64A-966A-600DEDE7C15A}" type="pres">
      <dgm:prSet presAssocID="{A98EE9D4-44BB-4E41-84CA-B6019A33F39E}" presName="vert1" presStyleCnt="0"/>
      <dgm:spPr/>
    </dgm:pt>
    <dgm:pt modelId="{1AD28092-9430-9945-8F17-F1F1056A3141}" type="pres">
      <dgm:prSet presAssocID="{26F03F9B-81ED-48A9-B2F7-3434A4AC64FD}" presName="vertSpace2a" presStyleCnt="0"/>
      <dgm:spPr/>
    </dgm:pt>
    <dgm:pt modelId="{1B0BC4EA-6B39-3044-B0A0-1DDCAA192608}" type="pres">
      <dgm:prSet presAssocID="{26F03F9B-81ED-48A9-B2F7-3434A4AC64FD}" presName="horz2" presStyleCnt="0"/>
      <dgm:spPr/>
    </dgm:pt>
    <dgm:pt modelId="{E2AC6C79-827E-E943-A065-91191A6E59CC}" type="pres">
      <dgm:prSet presAssocID="{26F03F9B-81ED-48A9-B2F7-3434A4AC64FD}" presName="horzSpace2" presStyleCnt="0"/>
      <dgm:spPr/>
    </dgm:pt>
    <dgm:pt modelId="{9F69DB16-79CE-1143-AC40-129B523E9A46}" type="pres">
      <dgm:prSet presAssocID="{26F03F9B-81ED-48A9-B2F7-3434A4AC64FD}" presName="tx2" presStyleLbl="revTx" presStyleIdx="1" presStyleCnt="11"/>
      <dgm:spPr/>
    </dgm:pt>
    <dgm:pt modelId="{DBB05535-11DB-D944-8E87-79AEB5F314B7}" type="pres">
      <dgm:prSet presAssocID="{26F03F9B-81ED-48A9-B2F7-3434A4AC64FD}" presName="vert2" presStyleCnt="0"/>
      <dgm:spPr/>
    </dgm:pt>
    <dgm:pt modelId="{51E2ED16-D81F-D544-9286-BBD682F71A9C}" type="pres">
      <dgm:prSet presAssocID="{26F03F9B-81ED-48A9-B2F7-3434A4AC64FD}" presName="thinLine2b" presStyleLbl="callout" presStyleIdx="0" presStyleCnt="10"/>
      <dgm:spPr/>
    </dgm:pt>
    <dgm:pt modelId="{5B2984EA-3FB0-7545-AFDB-0E4E607E5C8A}" type="pres">
      <dgm:prSet presAssocID="{26F03F9B-81ED-48A9-B2F7-3434A4AC64FD}" presName="vertSpace2b" presStyleCnt="0"/>
      <dgm:spPr/>
    </dgm:pt>
    <dgm:pt modelId="{ADCADFB1-33DF-FC47-9B44-D57CC6D76E17}" type="pres">
      <dgm:prSet presAssocID="{B44B47F6-525B-4B5F-8357-61D0D688E27E}" presName="horz2" presStyleCnt="0"/>
      <dgm:spPr/>
    </dgm:pt>
    <dgm:pt modelId="{BD8828A6-5AA3-7540-AA09-08050D37FFF8}" type="pres">
      <dgm:prSet presAssocID="{B44B47F6-525B-4B5F-8357-61D0D688E27E}" presName="horzSpace2" presStyleCnt="0"/>
      <dgm:spPr/>
    </dgm:pt>
    <dgm:pt modelId="{4BAF1592-B6F3-E149-99E3-7B45A1628F13}" type="pres">
      <dgm:prSet presAssocID="{B44B47F6-525B-4B5F-8357-61D0D688E27E}" presName="tx2" presStyleLbl="revTx" presStyleIdx="2" presStyleCnt="11"/>
      <dgm:spPr/>
    </dgm:pt>
    <dgm:pt modelId="{94A958FA-D745-7940-9B71-71080A0121AD}" type="pres">
      <dgm:prSet presAssocID="{B44B47F6-525B-4B5F-8357-61D0D688E27E}" presName="vert2" presStyleCnt="0"/>
      <dgm:spPr/>
    </dgm:pt>
    <dgm:pt modelId="{837E5F2A-9C4A-F54B-BF6E-4D703E38C6CA}" type="pres">
      <dgm:prSet presAssocID="{B44B47F6-525B-4B5F-8357-61D0D688E27E}" presName="thinLine2b" presStyleLbl="callout" presStyleIdx="1" presStyleCnt="10"/>
      <dgm:spPr/>
    </dgm:pt>
    <dgm:pt modelId="{5DD90CD0-208E-B94D-9621-D7A96F9E8F7A}" type="pres">
      <dgm:prSet presAssocID="{B44B47F6-525B-4B5F-8357-61D0D688E27E}" presName="vertSpace2b" presStyleCnt="0"/>
      <dgm:spPr/>
    </dgm:pt>
    <dgm:pt modelId="{7A5DDD28-3C2E-4141-99A6-4DF1E7709BAF}" type="pres">
      <dgm:prSet presAssocID="{3989C8C3-126B-4C38-AD04-652696BE439B}" presName="horz2" presStyleCnt="0"/>
      <dgm:spPr/>
    </dgm:pt>
    <dgm:pt modelId="{B988254B-C7E9-674D-A175-6848AB4A24C7}" type="pres">
      <dgm:prSet presAssocID="{3989C8C3-126B-4C38-AD04-652696BE439B}" presName="horzSpace2" presStyleCnt="0"/>
      <dgm:spPr/>
    </dgm:pt>
    <dgm:pt modelId="{BB89DFF9-1376-9742-A249-CF4CA1857CB2}" type="pres">
      <dgm:prSet presAssocID="{3989C8C3-126B-4C38-AD04-652696BE439B}" presName="tx2" presStyleLbl="revTx" presStyleIdx="3" presStyleCnt="11"/>
      <dgm:spPr/>
    </dgm:pt>
    <dgm:pt modelId="{9FE0C58C-D2C6-314E-A224-82FF00FDE69D}" type="pres">
      <dgm:prSet presAssocID="{3989C8C3-126B-4C38-AD04-652696BE439B}" presName="vert2" presStyleCnt="0"/>
      <dgm:spPr/>
    </dgm:pt>
    <dgm:pt modelId="{763FF47F-6701-7C4E-9484-C1B4CA87D337}" type="pres">
      <dgm:prSet presAssocID="{3989C8C3-126B-4C38-AD04-652696BE439B}" presName="thinLine2b" presStyleLbl="callout" presStyleIdx="2" presStyleCnt="10"/>
      <dgm:spPr/>
    </dgm:pt>
    <dgm:pt modelId="{710A8479-58E6-BD4B-BB25-551919733DC3}" type="pres">
      <dgm:prSet presAssocID="{3989C8C3-126B-4C38-AD04-652696BE439B}" presName="vertSpace2b" presStyleCnt="0"/>
      <dgm:spPr/>
    </dgm:pt>
    <dgm:pt modelId="{194FA882-EAFB-874C-98E1-38BE5B65B961}" type="pres">
      <dgm:prSet presAssocID="{1F7C90E1-A052-498B-84CF-5FFEB3629B5D}" presName="horz2" presStyleCnt="0"/>
      <dgm:spPr/>
    </dgm:pt>
    <dgm:pt modelId="{AE54D2A3-E502-8A47-88F0-657DF39AB16F}" type="pres">
      <dgm:prSet presAssocID="{1F7C90E1-A052-498B-84CF-5FFEB3629B5D}" presName="horzSpace2" presStyleCnt="0"/>
      <dgm:spPr/>
    </dgm:pt>
    <dgm:pt modelId="{1624388A-A0EA-AE4E-926D-B8B5E979C90A}" type="pres">
      <dgm:prSet presAssocID="{1F7C90E1-A052-498B-84CF-5FFEB3629B5D}" presName="tx2" presStyleLbl="revTx" presStyleIdx="4" presStyleCnt="11"/>
      <dgm:spPr/>
    </dgm:pt>
    <dgm:pt modelId="{C590D589-E1CC-D04A-9642-5E08AA022F76}" type="pres">
      <dgm:prSet presAssocID="{1F7C90E1-A052-498B-84CF-5FFEB3629B5D}" presName="vert2" presStyleCnt="0"/>
      <dgm:spPr/>
    </dgm:pt>
    <dgm:pt modelId="{A9025F6E-D4C0-6549-97A1-C9B7494F534E}" type="pres">
      <dgm:prSet presAssocID="{1F7C90E1-A052-498B-84CF-5FFEB3629B5D}" presName="thinLine2b" presStyleLbl="callout" presStyleIdx="3" presStyleCnt="10"/>
      <dgm:spPr/>
    </dgm:pt>
    <dgm:pt modelId="{3F3C6DF3-F3AC-8E4D-9590-1934C7151FC5}" type="pres">
      <dgm:prSet presAssocID="{1F7C90E1-A052-498B-84CF-5FFEB3629B5D}" presName="vertSpace2b" presStyleCnt="0"/>
      <dgm:spPr/>
    </dgm:pt>
    <dgm:pt modelId="{7239841C-1E92-AF48-A8EF-31BC60E0AE62}" type="pres">
      <dgm:prSet presAssocID="{E1E2A276-F44B-4996-B5EE-279920C7EA4C}" presName="horz2" presStyleCnt="0"/>
      <dgm:spPr/>
    </dgm:pt>
    <dgm:pt modelId="{B78F4DDA-CCAF-3543-ACD0-AAD92EAFBE8E}" type="pres">
      <dgm:prSet presAssocID="{E1E2A276-F44B-4996-B5EE-279920C7EA4C}" presName="horzSpace2" presStyleCnt="0"/>
      <dgm:spPr/>
    </dgm:pt>
    <dgm:pt modelId="{FD6AC646-DD57-464E-A928-2610D0C5FEF6}" type="pres">
      <dgm:prSet presAssocID="{E1E2A276-F44B-4996-B5EE-279920C7EA4C}" presName="tx2" presStyleLbl="revTx" presStyleIdx="5" presStyleCnt="11"/>
      <dgm:spPr/>
    </dgm:pt>
    <dgm:pt modelId="{B1AF2D38-5EB3-C24C-B537-72137418D337}" type="pres">
      <dgm:prSet presAssocID="{E1E2A276-F44B-4996-B5EE-279920C7EA4C}" presName="vert2" presStyleCnt="0"/>
      <dgm:spPr/>
    </dgm:pt>
    <dgm:pt modelId="{CB06C3D5-3654-EA44-937E-550AC844FF3E}" type="pres">
      <dgm:prSet presAssocID="{E1E2A276-F44B-4996-B5EE-279920C7EA4C}" presName="thinLine2b" presStyleLbl="callout" presStyleIdx="4" presStyleCnt="10"/>
      <dgm:spPr/>
    </dgm:pt>
    <dgm:pt modelId="{F0BC1ABA-56E8-B047-B2F8-7D501F38B81D}" type="pres">
      <dgm:prSet presAssocID="{E1E2A276-F44B-4996-B5EE-279920C7EA4C}" presName="vertSpace2b" presStyleCnt="0"/>
      <dgm:spPr/>
    </dgm:pt>
    <dgm:pt modelId="{9FBCA43E-0315-CF41-A636-669AEB2F7244}" type="pres">
      <dgm:prSet presAssocID="{65319584-645A-44C8-B075-1AD683707EAD}" presName="horz2" presStyleCnt="0"/>
      <dgm:spPr/>
    </dgm:pt>
    <dgm:pt modelId="{A291ED8D-F1EF-A143-9C9A-6B7CFB5C9506}" type="pres">
      <dgm:prSet presAssocID="{65319584-645A-44C8-B075-1AD683707EAD}" presName="horzSpace2" presStyleCnt="0"/>
      <dgm:spPr/>
    </dgm:pt>
    <dgm:pt modelId="{E326633D-0549-9041-AD2B-0A72B4405F27}" type="pres">
      <dgm:prSet presAssocID="{65319584-645A-44C8-B075-1AD683707EAD}" presName="tx2" presStyleLbl="revTx" presStyleIdx="6" presStyleCnt="11"/>
      <dgm:spPr/>
    </dgm:pt>
    <dgm:pt modelId="{C87CD617-B5FC-2C4C-B70A-4F5EE44000D7}" type="pres">
      <dgm:prSet presAssocID="{65319584-645A-44C8-B075-1AD683707EAD}" presName="vert2" presStyleCnt="0"/>
      <dgm:spPr/>
    </dgm:pt>
    <dgm:pt modelId="{09209D35-12C0-DF47-8B7F-225011BEDDB5}" type="pres">
      <dgm:prSet presAssocID="{65319584-645A-44C8-B075-1AD683707EAD}" presName="thinLine2b" presStyleLbl="callout" presStyleIdx="5" presStyleCnt="10"/>
      <dgm:spPr/>
    </dgm:pt>
    <dgm:pt modelId="{5F5F95D1-81F3-8549-B251-A15DE40E3BB6}" type="pres">
      <dgm:prSet presAssocID="{65319584-645A-44C8-B075-1AD683707EAD}" presName="vertSpace2b" presStyleCnt="0"/>
      <dgm:spPr/>
    </dgm:pt>
    <dgm:pt modelId="{A7776ADB-2B37-A74E-AAC1-28D0289F389C}" type="pres">
      <dgm:prSet presAssocID="{3D1031CB-2572-4F70-AB20-A5692219C06F}" presName="horz2" presStyleCnt="0"/>
      <dgm:spPr/>
    </dgm:pt>
    <dgm:pt modelId="{B985913D-6874-C747-9CFD-53E2AD2818AD}" type="pres">
      <dgm:prSet presAssocID="{3D1031CB-2572-4F70-AB20-A5692219C06F}" presName="horzSpace2" presStyleCnt="0"/>
      <dgm:spPr/>
    </dgm:pt>
    <dgm:pt modelId="{6B7C566D-1FD8-7449-9FBA-CAC2B48051DC}" type="pres">
      <dgm:prSet presAssocID="{3D1031CB-2572-4F70-AB20-A5692219C06F}" presName="tx2" presStyleLbl="revTx" presStyleIdx="7" presStyleCnt="11"/>
      <dgm:spPr/>
    </dgm:pt>
    <dgm:pt modelId="{CFA1498C-217C-E842-8CFF-8FB0FB0DA911}" type="pres">
      <dgm:prSet presAssocID="{3D1031CB-2572-4F70-AB20-A5692219C06F}" presName="vert2" presStyleCnt="0"/>
      <dgm:spPr/>
    </dgm:pt>
    <dgm:pt modelId="{DA9A83FC-68F5-A940-B2F5-868B5FE15B99}" type="pres">
      <dgm:prSet presAssocID="{3D1031CB-2572-4F70-AB20-A5692219C06F}" presName="thinLine2b" presStyleLbl="callout" presStyleIdx="6" presStyleCnt="10"/>
      <dgm:spPr/>
    </dgm:pt>
    <dgm:pt modelId="{229E2004-33B8-F641-8A2A-EF3881752CE1}" type="pres">
      <dgm:prSet presAssocID="{3D1031CB-2572-4F70-AB20-A5692219C06F}" presName="vertSpace2b" presStyleCnt="0"/>
      <dgm:spPr/>
    </dgm:pt>
    <dgm:pt modelId="{22B92A68-5339-E146-B0AD-228E697D9EDD}" type="pres">
      <dgm:prSet presAssocID="{9CF94168-3E2D-4FC2-A16E-5629F3B1B3FF}" presName="horz2" presStyleCnt="0"/>
      <dgm:spPr/>
    </dgm:pt>
    <dgm:pt modelId="{8C982EC6-9310-3240-92E4-4D5C58F67107}" type="pres">
      <dgm:prSet presAssocID="{9CF94168-3E2D-4FC2-A16E-5629F3B1B3FF}" presName="horzSpace2" presStyleCnt="0"/>
      <dgm:spPr/>
    </dgm:pt>
    <dgm:pt modelId="{B477D195-244D-724F-BFEB-F410FBFD3026}" type="pres">
      <dgm:prSet presAssocID="{9CF94168-3E2D-4FC2-A16E-5629F3B1B3FF}" presName="tx2" presStyleLbl="revTx" presStyleIdx="8" presStyleCnt="11"/>
      <dgm:spPr/>
    </dgm:pt>
    <dgm:pt modelId="{EC409DBB-AD6F-0D4E-BBC2-3E261311EBAB}" type="pres">
      <dgm:prSet presAssocID="{9CF94168-3E2D-4FC2-A16E-5629F3B1B3FF}" presName="vert2" presStyleCnt="0"/>
      <dgm:spPr/>
    </dgm:pt>
    <dgm:pt modelId="{EB24C001-B393-4C44-AF87-44BB73B74D83}" type="pres">
      <dgm:prSet presAssocID="{9CF94168-3E2D-4FC2-A16E-5629F3B1B3FF}" presName="thinLine2b" presStyleLbl="callout" presStyleIdx="7" presStyleCnt="10"/>
      <dgm:spPr/>
    </dgm:pt>
    <dgm:pt modelId="{00A4224D-3A1F-0441-A8FB-40B54BF60F78}" type="pres">
      <dgm:prSet presAssocID="{9CF94168-3E2D-4FC2-A16E-5629F3B1B3FF}" presName="vertSpace2b" presStyleCnt="0"/>
      <dgm:spPr/>
    </dgm:pt>
    <dgm:pt modelId="{809166FF-F837-E540-B388-7CAB17F6D697}" type="pres">
      <dgm:prSet presAssocID="{CC27859D-5961-4888-BF76-6F42DB79CA4E}" presName="horz2" presStyleCnt="0"/>
      <dgm:spPr/>
    </dgm:pt>
    <dgm:pt modelId="{2CE1B8C4-CFE5-6145-9D1E-62468E8C4AB6}" type="pres">
      <dgm:prSet presAssocID="{CC27859D-5961-4888-BF76-6F42DB79CA4E}" presName="horzSpace2" presStyleCnt="0"/>
      <dgm:spPr/>
    </dgm:pt>
    <dgm:pt modelId="{2C415224-2991-8946-855A-71F58CC26D08}" type="pres">
      <dgm:prSet presAssocID="{CC27859D-5961-4888-BF76-6F42DB79CA4E}" presName="tx2" presStyleLbl="revTx" presStyleIdx="9" presStyleCnt="11"/>
      <dgm:spPr/>
    </dgm:pt>
    <dgm:pt modelId="{25FDFE20-3C4F-7B4C-A262-B8545DE9883A}" type="pres">
      <dgm:prSet presAssocID="{CC27859D-5961-4888-BF76-6F42DB79CA4E}" presName="vert2" presStyleCnt="0"/>
      <dgm:spPr/>
    </dgm:pt>
    <dgm:pt modelId="{57FF8674-C4B0-8443-A72C-4247598F4E28}" type="pres">
      <dgm:prSet presAssocID="{CC27859D-5961-4888-BF76-6F42DB79CA4E}" presName="thinLine2b" presStyleLbl="callout" presStyleIdx="8" presStyleCnt="10"/>
      <dgm:spPr/>
    </dgm:pt>
    <dgm:pt modelId="{2D29C0B1-3037-A544-A4E1-FC2680DAA142}" type="pres">
      <dgm:prSet presAssocID="{CC27859D-5961-4888-BF76-6F42DB79CA4E}" presName="vertSpace2b" presStyleCnt="0"/>
      <dgm:spPr/>
    </dgm:pt>
    <dgm:pt modelId="{0AF8A4A9-F757-8242-836E-7E02724C7DB0}" type="pres">
      <dgm:prSet presAssocID="{662CC07C-CEF5-4349-8190-90946E21B544}" presName="horz2" presStyleCnt="0"/>
      <dgm:spPr/>
    </dgm:pt>
    <dgm:pt modelId="{FE0F5DC9-A8F6-4742-9A60-3E4748A5441F}" type="pres">
      <dgm:prSet presAssocID="{662CC07C-CEF5-4349-8190-90946E21B544}" presName="horzSpace2" presStyleCnt="0"/>
      <dgm:spPr/>
    </dgm:pt>
    <dgm:pt modelId="{EA24BBD2-9598-B54A-82CD-44BFA7795A09}" type="pres">
      <dgm:prSet presAssocID="{662CC07C-CEF5-4349-8190-90946E21B544}" presName="tx2" presStyleLbl="revTx" presStyleIdx="10" presStyleCnt="11"/>
      <dgm:spPr/>
    </dgm:pt>
    <dgm:pt modelId="{333BCA9E-6C68-774E-80F2-285BE1664D1C}" type="pres">
      <dgm:prSet presAssocID="{662CC07C-CEF5-4349-8190-90946E21B544}" presName="vert2" presStyleCnt="0"/>
      <dgm:spPr/>
    </dgm:pt>
    <dgm:pt modelId="{9F1A63E6-5487-854C-B8DC-CA9F35133AAF}" type="pres">
      <dgm:prSet presAssocID="{662CC07C-CEF5-4349-8190-90946E21B544}" presName="thinLine2b" presStyleLbl="callout" presStyleIdx="9" presStyleCnt="10"/>
      <dgm:spPr/>
    </dgm:pt>
    <dgm:pt modelId="{10FA1862-BD50-874D-A7AB-A8AB9DEFE757}" type="pres">
      <dgm:prSet presAssocID="{662CC07C-CEF5-4349-8190-90946E21B544}" presName="vertSpace2b" presStyleCnt="0"/>
      <dgm:spPr/>
    </dgm:pt>
  </dgm:ptLst>
  <dgm:cxnLst>
    <dgm:cxn modelId="{62DC3A04-9832-470C-B2DC-EE8227B9D96C}" srcId="{A98EE9D4-44BB-4E41-84CA-B6019A33F39E}" destId="{1F7C90E1-A052-498B-84CF-5FFEB3629B5D}" srcOrd="3" destOrd="0" parTransId="{FC57EBC9-46C4-417C-984E-6A5AA6A9ED43}" sibTransId="{25561537-C7AF-42A8-B046-D59D41EAF79B}"/>
    <dgm:cxn modelId="{0B3A9F10-380B-40FB-A5E5-47B066E36F80}" srcId="{896F25D6-4224-44A5-A07B-E6E2E84573FC}" destId="{A98EE9D4-44BB-4E41-84CA-B6019A33F39E}" srcOrd="0" destOrd="0" parTransId="{B98FCA4A-19E7-4A87-B13D-F9B4EA0F311E}" sibTransId="{D4DCE73A-B9A9-4988-BE3C-8F303836B2F6}"/>
    <dgm:cxn modelId="{BBACF818-F348-4984-9436-65FF9F203196}" srcId="{A98EE9D4-44BB-4E41-84CA-B6019A33F39E}" destId="{3D1031CB-2572-4F70-AB20-A5692219C06F}" srcOrd="6" destOrd="0" parTransId="{A435E36E-C9AA-490B-9B86-2747AFEEBD7B}" sibTransId="{7593CE98-B86B-40DE-A1C2-75628D20068C}"/>
    <dgm:cxn modelId="{05D3DD2E-C496-455A-8165-8E44D338E2AF}" srcId="{A98EE9D4-44BB-4E41-84CA-B6019A33F39E}" destId="{662CC07C-CEF5-4349-8190-90946E21B544}" srcOrd="9" destOrd="0" parTransId="{69329BB6-D423-49E6-94CC-9A21FA741C83}" sibTransId="{2382163A-49A9-4B64-B2F3-4F19ADC644BB}"/>
    <dgm:cxn modelId="{5EB87C45-EB68-C844-AFD9-24BB220C4053}" type="presOf" srcId="{CC27859D-5961-4888-BF76-6F42DB79CA4E}" destId="{2C415224-2991-8946-855A-71F58CC26D08}" srcOrd="0" destOrd="0" presId="urn:microsoft.com/office/officeart/2008/layout/LinedList"/>
    <dgm:cxn modelId="{8E669045-62FB-1847-8460-4B4FE5E094B8}" type="presOf" srcId="{9CF94168-3E2D-4FC2-A16E-5629F3B1B3FF}" destId="{B477D195-244D-724F-BFEB-F410FBFD3026}" srcOrd="0" destOrd="0" presId="urn:microsoft.com/office/officeart/2008/layout/LinedList"/>
    <dgm:cxn modelId="{8E7A7B4E-B5E5-5B47-9134-D27D496BFC84}" type="presOf" srcId="{3989C8C3-126B-4C38-AD04-652696BE439B}" destId="{BB89DFF9-1376-9742-A249-CF4CA1857CB2}" srcOrd="0" destOrd="0" presId="urn:microsoft.com/office/officeart/2008/layout/LinedList"/>
    <dgm:cxn modelId="{7A1CA04F-2887-B24E-A052-C2E80FB0959F}" type="presOf" srcId="{A98EE9D4-44BB-4E41-84CA-B6019A33F39E}" destId="{8CF56703-CEAD-9E46-8EB4-AE9717DA8B28}" srcOrd="0" destOrd="0" presId="urn:microsoft.com/office/officeart/2008/layout/LinedList"/>
    <dgm:cxn modelId="{F826A653-9F69-4204-897D-E0D4ED4FF3AB}" srcId="{A98EE9D4-44BB-4E41-84CA-B6019A33F39E}" destId="{26F03F9B-81ED-48A9-B2F7-3434A4AC64FD}" srcOrd="0" destOrd="0" parTransId="{D6192B71-E2FD-424B-AE52-9F72D131E2DE}" sibTransId="{FE0F09C0-7306-44F9-8144-E0E5C7216EEC}"/>
    <dgm:cxn modelId="{9EDC5A55-9D90-764A-B3B4-D4DF83524224}" type="presOf" srcId="{65319584-645A-44C8-B075-1AD683707EAD}" destId="{E326633D-0549-9041-AD2B-0A72B4405F27}" srcOrd="0" destOrd="0" presId="urn:microsoft.com/office/officeart/2008/layout/LinedList"/>
    <dgm:cxn modelId="{A5403E5D-E844-4EA9-8EBA-08EC9521092C}" srcId="{A98EE9D4-44BB-4E41-84CA-B6019A33F39E}" destId="{65319584-645A-44C8-B075-1AD683707EAD}" srcOrd="5" destOrd="0" parTransId="{C8155A36-DE47-49A5-9C22-ADD2FB908D0A}" sibTransId="{A008DDD3-D9A1-4BDA-9E96-1595B79F2E3A}"/>
    <dgm:cxn modelId="{45F74E6F-AB12-5C4F-BE60-AB503DAEE990}" type="presOf" srcId="{26F03F9B-81ED-48A9-B2F7-3434A4AC64FD}" destId="{9F69DB16-79CE-1143-AC40-129B523E9A46}" srcOrd="0" destOrd="0" presId="urn:microsoft.com/office/officeart/2008/layout/LinedList"/>
    <dgm:cxn modelId="{92134875-F33D-4C83-9167-8337B77BA938}" srcId="{A98EE9D4-44BB-4E41-84CA-B6019A33F39E}" destId="{9CF94168-3E2D-4FC2-A16E-5629F3B1B3FF}" srcOrd="7" destOrd="0" parTransId="{CCD616D7-60F0-44E0-9FB8-1E69DA140FB4}" sibTransId="{2BAE1212-1C29-4DAE-B2E5-95B8865314EC}"/>
    <dgm:cxn modelId="{5EA44D96-558C-5345-97FC-C53ABACA96E9}" type="presOf" srcId="{B44B47F6-525B-4B5F-8357-61D0D688E27E}" destId="{4BAF1592-B6F3-E149-99E3-7B45A1628F13}" srcOrd="0" destOrd="0" presId="urn:microsoft.com/office/officeart/2008/layout/LinedList"/>
    <dgm:cxn modelId="{2DA69197-EB8E-8046-9D9F-8FAC78927A4D}" type="presOf" srcId="{896F25D6-4224-44A5-A07B-E6E2E84573FC}" destId="{1D760801-0BB6-394F-80F9-03A2F2FAF040}" srcOrd="0" destOrd="0" presId="urn:microsoft.com/office/officeart/2008/layout/LinedList"/>
    <dgm:cxn modelId="{B8C75598-3D76-46E0-9F5D-C97D5429371A}" srcId="{A98EE9D4-44BB-4E41-84CA-B6019A33F39E}" destId="{B44B47F6-525B-4B5F-8357-61D0D688E27E}" srcOrd="1" destOrd="0" parTransId="{3AC0A304-6759-4242-853E-E5300EC1890E}" sibTransId="{FCAE55FD-92E1-4642-8DD7-ABC25FCB15E4}"/>
    <dgm:cxn modelId="{BA72AEA8-B651-8F4C-B210-35BA3CFEE455}" type="presOf" srcId="{662CC07C-CEF5-4349-8190-90946E21B544}" destId="{EA24BBD2-9598-B54A-82CD-44BFA7795A09}" srcOrd="0" destOrd="0" presId="urn:microsoft.com/office/officeart/2008/layout/LinedList"/>
    <dgm:cxn modelId="{429FBBA9-98EB-43E8-AC3B-A1DA2F95FA96}" srcId="{A98EE9D4-44BB-4E41-84CA-B6019A33F39E}" destId="{E1E2A276-F44B-4996-B5EE-279920C7EA4C}" srcOrd="4" destOrd="0" parTransId="{1D8F9D05-74B4-4D1B-87CB-ADC2DE976F0C}" sibTransId="{22585C37-E5A8-43D9-909A-4132AC7FF057}"/>
    <dgm:cxn modelId="{DD2BE4A9-3207-4607-8522-342165E5D253}" srcId="{A98EE9D4-44BB-4E41-84CA-B6019A33F39E}" destId="{CC27859D-5961-4888-BF76-6F42DB79CA4E}" srcOrd="8" destOrd="0" parTransId="{B940DE3B-99F3-40FF-8FBF-B5A2238F1E7D}" sibTransId="{ECED7327-6BF1-45A2-8048-6C343C7D5FEB}"/>
    <dgm:cxn modelId="{1058E9B1-03F3-B94F-A0CD-783EC0A0236C}" type="presOf" srcId="{3D1031CB-2572-4F70-AB20-A5692219C06F}" destId="{6B7C566D-1FD8-7449-9FBA-CAC2B48051DC}" srcOrd="0" destOrd="0" presId="urn:microsoft.com/office/officeart/2008/layout/LinedList"/>
    <dgm:cxn modelId="{0906A5ED-5E99-1E4F-A9A5-B9752E80C697}" type="presOf" srcId="{1F7C90E1-A052-498B-84CF-5FFEB3629B5D}" destId="{1624388A-A0EA-AE4E-926D-B8B5E979C90A}" srcOrd="0" destOrd="0" presId="urn:microsoft.com/office/officeart/2008/layout/LinedList"/>
    <dgm:cxn modelId="{CA49FEF1-DEE3-453B-8637-D96EC6D4A2B6}" srcId="{A98EE9D4-44BB-4E41-84CA-B6019A33F39E}" destId="{3989C8C3-126B-4C38-AD04-652696BE439B}" srcOrd="2" destOrd="0" parTransId="{51F65393-3D4C-438A-AE2E-289C6B6FF74F}" sibTransId="{09C2AC1F-8777-45B3-A238-750574996717}"/>
    <dgm:cxn modelId="{FB02F4F6-7932-7243-8258-A71160B2389D}" type="presOf" srcId="{E1E2A276-F44B-4996-B5EE-279920C7EA4C}" destId="{FD6AC646-DD57-464E-A928-2610D0C5FEF6}" srcOrd="0" destOrd="0" presId="urn:microsoft.com/office/officeart/2008/layout/LinedList"/>
    <dgm:cxn modelId="{F8BE85B8-AAAB-AB45-89F7-EE1C66E89051}" type="presParOf" srcId="{1D760801-0BB6-394F-80F9-03A2F2FAF040}" destId="{92B7AD81-CA8E-7549-B8C7-35C72A2C4B92}" srcOrd="0" destOrd="0" presId="urn:microsoft.com/office/officeart/2008/layout/LinedList"/>
    <dgm:cxn modelId="{4E63E4B2-A874-AB49-B86A-DEB530BB0A02}" type="presParOf" srcId="{1D760801-0BB6-394F-80F9-03A2F2FAF040}" destId="{B124ACC5-5E8B-FB47-8449-9C85F85E2D27}" srcOrd="1" destOrd="0" presId="urn:microsoft.com/office/officeart/2008/layout/LinedList"/>
    <dgm:cxn modelId="{516EDDDA-B5A3-0544-858F-9EC3461D541D}" type="presParOf" srcId="{B124ACC5-5E8B-FB47-8449-9C85F85E2D27}" destId="{8CF56703-CEAD-9E46-8EB4-AE9717DA8B28}" srcOrd="0" destOrd="0" presId="urn:microsoft.com/office/officeart/2008/layout/LinedList"/>
    <dgm:cxn modelId="{1B1900B8-C62D-EE4E-A896-F3638ECE4E2C}" type="presParOf" srcId="{B124ACC5-5E8B-FB47-8449-9C85F85E2D27}" destId="{F088CFDA-2A8D-D64A-966A-600DEDE7C15A}" srcOrd="1" destOrd="0" presId="urn:microsoft.com/office/officeart/2008/layout/LinedList"/>
    <dgm:cxn modelId="{6572D9ED-0F01-324E-A00D-CBD81B2D95C3}" type="presParOf" srcId="{F088CFDA-2A8D-D64A-966A-600DEDE7C15A}" destId="{1AD28092-9430-9945-8F17-F1F1056A3141}" srcOrd="0" destOrd="0" presId="urn:microsoft.com/office/officeart/2008/layout/LinedList"/>
    <dgm:cxn modelId="{732E2A42-B18B-6647-AB08-5480C7116B3A}" type="presParOf" srcId="{F088CFDA-2A8D-D64A-966A-600DEDE7C15A}" destId="{1B0BC4EA-6B39-3044-B0A0-1DDCAA192608}" srcOrd="1" destOrd="0" presId="urn:microsoft.com/office/officeart/2008/layout/LinedList"/>
    <dgm:cxn modelId="{5FD460C0-3B40-D84E-9CFB-833D3A5A9FE7}" type="presParOf" srcId="{1B0BC4EA-6B39-3044-B0A0-1DDCAA192608}" destId="{E2AC6C79-827E-E943-A065-91191A6E59CC}" srcOrd="0" destOrd="0" presId="urn:microsoft.com/office/officeart/2008/layout/LinedList"/>
    <dgm:cxn modelId="{74BA8209-F66C-CB4D-A756-29401752B07C}" type="presParOf" srcId="{1B0BC4EA-6B39-3044-B0A0-1DDCAA192608}" destId="{9F69DB16-79CE-1143-AC40-129B523E9A46}" srcOrd="1" destOrd="0" presId="urn:microsoft.com/office/officeart/2008/layout/LinedList"/>
    <dgm:cxn modelId="{6CB80FF7-B13F-FE43-9489-4B3B0BA4346A}" type="presParOf" srcId="{1B0BC4EA-6B39-3044-B0A0-1DDCAA192608}" destId="{DBB05535-11DB-D944-8E87-79AEB5F314B7}" srcOrd="2" destOrd="0" presId="urn:microsoft.com/office/officeart/2008/layout/LinedList"/>
    <dgm:cxn modelId="{BFC4E31B-B20A-2348-86BA-B8272C741C31}" type="presParOf" srcId="{F088CFDA-2A8D-D64A-966A-600DEDE7C15A}" destId="{51E2ED16-D81F-D544-9286-BBD682F71A9C}" srcOrd="2" destOrd="0" presId="urn:microsoft.com/office/officeart/2008/layout/LinedList"/>
    <dgm:cxn modelId="{A79EFBD1-D946-444E-BF4D-52CE4A06B15F}" type="presParOf" srcId="{F088CFDA-2A8D-D64A-966A-600DEDE7C15A}" destId="{5B2984EA-3FB0-7545-AFDB-0E4E607E5C8A}" srcOrd="3" destOrd="0" presId="urn:microsoft.com/office/officeart/2008/layout/LinedList"/>
    <dgm:cxn modelId="{B371C97E-9381-5F45-A77C-A3026A8E51FF}" type="presParOf" srcId="{F088CFDA-2A8D-D64A-966A-600DEDE7C15A}" destId="{ADCADFB1-33DF-FC47-9B44-D57CC6D76E17}" srcOrd="4" destOrd="0" presId="urn:microsoft.com/office/officeart/2008/layout/LinedList"/>
    <dgm:cxn modelId="{49C63F15-563E-6A49-8F84-3C159A0E4910}" type="presParOf" srcId="{ADCADFB1-33DF-FC47-9B44-D57CC6D76E17}" destId="{BD8828A6-5AA3-7540-AA09-08050D37FFF8}" srcOrd="0" destOrd="0" presId="urn:microsoft.com/office/officeart/2008/layout/LinedList"/>
    <dgm:cxn modelId="{08A21965-E43C-A44B-B2C7-85A704B181EF}" type="presParOf" srcId="{ADCADFB1-33DF-FC47-9B44-D57CC6D76E17}" destId="{4BAF1592-B6F3-E149-99E3-7B45A1628F13}" srcOrd="1" destOrd="0" presId="urn:microsoft.com/office/officeart/2008/layout/LinedList"/>
    <dgm:cxn modelId="{15A94CEC-8131-7B40-A926-868F713F17D8}" type="presParOf" srcId="{ADCADFB1-33DF-FC47-9B44-D57CC6D76E17}" destId="{94A958FA-D745-7940-9B71-71080A0121AD}" srcOrd="2" destOrd="0" presId="urn:microsoft.com/office/officeart/2008/layout/LinedList"/>
    <dgm:cxn modelId="{F382E184-EBEB-CD47-AC00-86AB06F291EC}" type="presParOf" srcId="{F088CFDA-2A8D-D64A-966A-600DEDE7C15A}" destId="{837E5F2A-9C4A-F54B-BF6E-4D703E38C6CA}" srcOrd="5" destOrd="0" presId="urn:microsoft.com/office/officeart/2008/layout/LinedList"/>
    <dgm:cxn modelId="{C734D475-4D45-9B47-917D-1A011980B1AB}" type="presParOf" srcId="{F088CFDA-2A8D-D64A-966A-600DEDE7C15A}" destId="{5DD90CD0-208E-B94D-9621-D7A96F9E8F7A}" srcOrd="6" destOrd="0" presId="urn:microsoft.com/office/officeart/2008/layout/LinedList"/>
    <dgm:cxn modelId="{E8AEAFA5-AC1C-1F4B-8839-05CAB242C994}" type="presParOf" srcId="{F088CFDA-2A8D-D64A-966A-600DEDE7C15A}" destId="{7A5DDD28-3C2E-4141-99A6-4DF1E7709BAF}" srcOrd="7" destOrd="0" presId="urn:microsoft.com/office/officeart/2008/layout/LinedList"/>
    <dgm:cxn modelId="{26425737-AD07-784C-A893-5854AD489BDE}" type="presParOf" srcId="{7A5DDD28-3C2E-4141-99A6-4DF1E7709BAF}" destId="{B988254B-C7E9-674D-A175-6848AB4A24C7}" srcOrd="0" destOrd="0" presId="urn:microsoft.com/office/officeart/2008/layout/LinedList"/>
    <dgm:cxn modelId="{58119A5C-213C-AF42-804F-4A14E7223DCA}" type="presParOf" srcId="{7A5DDD28-3C2E-4141-99A6-4DF1E7709BAF}" destId="{BB89DFF9-1376-9742-A249-CF4CA1857CB2}" srcOrd="1" destOrd="0" presId="urn:microsoft.com/office/officeart/2008/layout/LinedList"/>
    <dgm:cxn modelId="{191E0FC9-06D1-414A-A2D5-B25A9862E955}" type="presParOf" srcId="{7A5DDD28-3C2E-4141-99A6-4DF1E7709BAF}" destId="{9FE0C58C-D2C6-314E-A224-82FF00FDE69D}" srcOrd="2" destOrd="0" presId="urn:microsoft.com/office/officeart/2008/layout/LinedList"/>
    <dgm:cxn modelId="{E0F005A6-A012-D544-9289-FEC18FAA24CE}" type="presParOf" srcId="{F088CFDA-2A8D-D64A-966A-600DEDE7C15A}" destId="{763FF47F-6701-7C4E-9484-C1B4CA87D337}" srcOrd="8" destOrd="0" presId="urn:microsoft.com/office/officeart/2008/layout/LinedList"/>
    <dgm:cxn modelId="{E498D0B9-F4F3-474D-AB99-64124E964516}" type="presParOf" srcId="{F088CFDA-2A8D-D64A-966A-600DEDE7C15A}" destId="{710A8479-58E6-BD4B-BB25-551919733DC3}" srcOrd="9" destOrd="0" presId="urn:microsoft.com/office/officeart/2008/layout/LinedList"/>
    <dgm:cxn modelId="{E23582F3-7DBC-784B-AE2F-2FF9A38A04E1}" type="presParOf" srcId="{F088CFDA-2A8D-D64A-966A-600DEDE7C15A}" destId="{194FA882-EAFB-874C-98E1-38BE5B65B961}" srcOrd="10" destOrd="0" presId="urn:microsoft.com/office/officeart/2008/layout/LinedList"/>
    <dgm:cxn modelId="{3EFD8087-AAD5-2048-8453-A32971C2F98A}" type="presParOf" srcId="{194FA882-EAFB-874C-98E1-38BE5B65B961}" destId="{AE54D2A3-E502-8A47-88F0-657DF39AB16F}" srcOrd="0" destOrd="0" presId="urn:microsoft.com/office/officeart/2008/layout/LinedList"/>
    <dgm:cxn modelId="{EA790891-84B5-6946-B662-6D46AD7A7FBF}" type="presParOf" srcId="{194FA882-EAFB-874C-98E1-38BE5B65B961}" destId="{1624388A-A0EA-AE4E-926D-B8B5E979C90A}" srcOrd="1" destOrd="0" presId="urn:microsoft.com/office/officeart/2008/layout/LinedList"/>
    <dgm:cxn modelId="{BC24975B-F602-D543-823A-9EB9030FE665}" type="presParOf" srcId="{194FA882-EAFB-874C-98E1-38BE5B65B961}" destId="{C590D589-E1CC-D04A-9642-5E08AA022F76}" srcOrd="2" destOrd="0" presId="urn:microsoft.com/office/officeart/2008/layout/LinedList"/>
    <dgm:cxn modelId="{81759276-5107-9546-B33A-BA24D4D2C6E9}" type="presParOf" srcId="{F088CFDA-2A8D-D64A-966A-600DEDE7C15A}" destId="{A9025F6E-D4C0-6549-97A1-C9B7494F534E}" srcOrd="11" destOrd="0" presId="urn:microsoft.com/office/officeart/2008/layout/LinedList"/>
    <dgm:cxn modelId="{51D444E2-D0CD-9745-8311-197BF7D2A264}" type="presParOf" srcId="{F088CFDA-2A8D-D64A-966A-600DEDE7C15A}" destId="{3F3C6DF3-F3AC-8E4D-9590-1934C7151FC5}" srcOrd="12" destOrd="0" presId="urn:microsoft.com/office/officeart/2008/layout/LinedList"/>
    <dgm:cxn modelId="{018466DC-4720-2D49-AC5D-90FB988A1483}" type="presParOf" srcId="{F088CFDA-2A8D-D64A-966A-600DEDE7C15A}" destId="{7239841C-1E92-AF48-A8EF-31BC60E0AE62}" srcOrd="13" destOrd="0" presId="urn:microsoft.com/office/officeart/2008/layout/LinedList"/>
    <dgm:cxn modelId="{A8DEDC03-5E70-5046-A02C-67CAAA680CED}" type="presParOf" srcId="{7239841C-1E92-AF48-A8EF-31BC60E0AE62}" destId="{B78F4DDA-CCAF-3543-ACD0-AAD92EAFBE8E}" srcOrd="0" destOrd="0" presId="urn:microsoft.com/office/officeart/2008/layout/LinedList"/>
    <dgm:cxn modelId="{0B5178BA-18A8-5746-ACBF-3D7D4DF8F507}" type="presParOf" srcId="{7239841C-1E92-AF48-A8EF-31BC60E0AE62}" destId="{FD6AC646-DD57-464E-A928-2610D0C5FEF6}" srcOrd="1" destOrd="0" presId="urn:microsoft.com/office/officeart/2008/layout/LinedList"/>
    <dgm:cxn modelId="{2AC92F50-F4AA-8348-A0C2-455AAB581624}" type="presParOf" srcId="{7239841C-1E92-AF48-A8EF-31BC60E0AE62}" destId="{B1AF2D38-5EB3-C24C-B537-72137418D337}" srcOrd="2" destOrd="0" presId="urn:microsoft.com/office/officeart/2008/layout/LinedList"/>
    <dgm:cxn modelId="{168F780F-30D7-6142-90CD-3C87A394AE63}" type="presParOf" srcId="{F088CFDA-2A8D-D64A-966A-600DEDE7C15A}" destId="{CB06C3D5-3654-EA44-937E-550AC844FF3E}" srcOrd="14" destOrd="0" presId="urn:microsoft.com/office/officeart/2008/layout/LinedList"/>
    <dgm:cxn modelId="{F025AD82-3FD9-9E4B-B9ED-FEA8D795AF16}" type="presParOf" srcId="{F088CFDA-2A8D-D64A-966A-600DEDE7C15A}" destId="{F0BC1ABA-56E8-B047-B2F8-7D501F38B81D}" srcOrd="15" destOrd="0" presId="urn:microsoft.com/office/officeart/2008/layout/LinedList"/>
    <dgm:cxn modelId="{D6D61F95-D990-D14F-AEC2-5166D1335E10}" type="presParOf" srcId="{F088CFDA-2A8D-D64A-966A-600DEDE7C15A}" destId="{9FBCA43E-0315-CF41-A636-669AEB2F7244}" srcOrd="16" destOrd="0" presId="urn:microsoft.com/office/officeart/2008/layout/LinedList"/>
    <dgm:cxn modelId="{1678000C-EEB3-DE47-97E4-8485454471C3}" type="presParOf" srcId="{9FBCA43E-0315-CF41-A636-669AEB2F7244}" destId="{A291ED8D-F1EF-A143-9C9A-6B7CFB5C9506}" srcOrd="0" destOrd="0" presId="urn:microsoft.com/office/officeart/2008/layout/LinedList"/>
    <dgm:cxn modelId="{58C17981-4B44-A14C-A10B-C24A7EFD8939}" type="presParOf" srcId="{9FBCA43E-0315-CF41-A636-669AEB2F7244}" destId="{E326633D-0549-9041-AD2B-0A72B4405F27}" srcOrd="1" destOrd="0" presId="urn:microsoft.com/office/officeart/2008/layout/LinedList"/>
    <dgm:cxn modelId="{82C7158C-F05F-ED48-9397-BF1AE6F54AAA}" type="presParOf" srcId="{9FBCA43E-0315-CF41-A636-669AEB2F7244}" destId="{C87CD617-B5FC-2C4C-B70A-4F5EE44000D7}" srcOrd="2" destOrd="0" presId="urn:microsoft.com/office/officeart/2008/layout/LinedList"/>
    <dgm:cxn modelId="{7B96992B-9B7E-A84D-BC00-10233E956533}" type="presParOf" srcId="{F088CFDA-2A8D-D64A-966A-600DEDE7C15A}" destId="{09209D35-12C0-DF47-8B7F-225011BEDDB5}" srcOrd="17" destOrd="0" presId="urn:microsoft.com/office/officeart/2008/layout/LinedList"/>
    <dgm:cxn modelId="{74351A3F-5944-1F4D-9D0A-287F67A43B64}" type="presParOf" srcId="{F088CFDA-2A8D-D64A-966A-600DEDE7C15A}" destId="{5F5F95D1-81F3-8549-B251-A15DE40E3BB6}" srcOrd="18" destOrd="0" presId="urn:microsoft.com/office/officeart/2008/layout/LinedList"/>
    <dgm:cxn modelId="{F103C4DA-0B31-4840-93F8-6A66998E42E5}" type="presParOf" srcId="{F088CFDA-2A8D-D64A-966A-600DEDE7C15A}" destId="{A7776ADB-2B37-A74E-AAC1-28D0289F389C}" srcOrd="19" destOrd="0" presId="urn:microsoft.com/office/officeart/2008/layout/LinedList"/>
    <dgm:cxn modelId="{0B79BBA3-128B-2648-ABF2-35062082DA0D}" type="presParOf" srcId="{A7776ADB-2B37-A74E-AAC1-28D0289F389C}" destId="{B985913D-6874-C747-9CFD-53E2AD2818AD}" srcOrd="0" destOrd="0" presId="urn:microsoft.com/office/officeart/2008/layout/LinedList"/>
    <dgm:cxn modelId="{81D80DDE-020C-2C45-8F19-0DDCCDA2C1F4}" type="presParOf" srcId="{A7776ADB-2B37-A74E-AAC1-28D0289F389C}" destId="{6B7C566D-1FD8-7449-9FBA-CAC2B48051DC}" srcOrd="1" destOrd="0" presId="urn:microsoft.com/office/officeart/2008/layout/LinedList"/>
    <dgm:cxn modelId="{5F084BA5-F96E-4E44-B594-019F49C58D2C}" type="presParOf" srcId="{A7776ADB-2B37-A74E-AAC1-28D0289F389C}" destId="{CFA1498C-217C-E842-8CFF-8FB0FB0DA911}" srcOrd="2" destOrd="0" presId="urn:microsoft.com/office/officeart/2008/layout/LinedList"/>
    <dgm:cxn modelId="{C16CCD70-E922-814C-B6EC-F48904B04D85}" type="presParOf" srcId="{F088CFDA-2A8D-D64A-966A-600DEDE7C15A}" destId="{DA9A83FC-68F5-A940-B2F5-868B5FE15B99}" srcOrd="20" destOrd="0" presId="urn:microsoft.com/office/officeart/2008/layout/LinedList"/>
    <dgm:cxn modelId="{DA00A43D-07EC-7A48-8130-1EE9745E8703}" type="presParOf" srcId="{F088CFDA-2A8D-D64A-966A-600DEDE7C15A}" destId="{229E2004-33B8-F641-8A2A-EF3881752CE1}" srcOrd="21" destOrd="0" presId="urn:microsoft.com/office/officeart/2008/layout/LinedList"/>
    <dgm:cxn modelId="{BF47DFFE-DCBF-9D4E-96C7-9B5C44608D63}" type="presParOf" srcId="{F088CFDA-2A8D-D64A-966A-600DEDE7C15A}" destId="{22B92A68-5339-E146-B0AD-228E697D9EDD}" srcOrd="22" destOrd="0" presId="urn:microsoft.com/office/officeart/2008/layout/LinedList"/>
    <dgm:cxn modelId="{CF7A1D4B-9926-564A-B053-4A4D284721E3}" type="presParOf" srcId="{22B92A68-5339-E146-B0AD-228E697D9EDD}" destId="{8C982EC6-9310-3240-92E4-4D5C58F67107}" srcOrd="0" destOrd="0" presId="urn:microsoft.com/office/officeart/2008/layout/LinedList"/>
    <dgm:cxn modelId="{C1BC4EA4-7AEC-9344-84A0-3E2F90691334}" type="presParOf" srcId="{22B92A68-5339-E146-B0AD-228E697D9EDD}" destId="{B477D195-244D-724F-BFEB-F410FBFD3026}" srcOrd="1" destOrd="0" presId="urn:microsoft.com/office/officeart/2008/layout/LinedList"/>
    <dgm:cxn modelId="{2C22A393-1EE0-3842-B8FD-E82EC6198484}" type="presParOf" srcId="{22B92A68-5339-E146-B0AD-228E697D9EDD}" destId="{EC409DBB-AD6F-0D4E-BBC2-3E261311EBAB}" srcOrd="2" destOrd="0" presId="urn:microsoft.com/office/officeart/2008/layout/LinedList"/>
    <dgm:cxn modelId="{55C96C4A-E88F-1547-9EEE-BFAE7C7FB271}" type="presParOf" srcId="{F088CFDA-2A8D-D64A-966A-600DEDE7C15A}" destId="{EB24C001-B393-4C44-AF87-44BB73B74D83}" srcOrd="23" destOrd="0" presId="urn:microsoft.com/office/officeart/2008/layout/LinedList"/>
    <dgm:cxn modelId="{BD97697E-BFD1-2140-BAE5-2B39285EE1E7}" type="presParOf" srcId="{F088CFDA-2A8D-D64A-966A-600DEDE7C15A}" destId="{00A4224D-3A1F-0441-A8FB-40B54BF60F78}" srcOrd="24" destOrd="0" presId="urn:microsoft.com/office/officeart/2008/layout/LinedList"/>
    <dgm:cxn modelId="{34D3FFCD-D38B-8F4C-9822-619853DFCE4B}" type="presParOf" srcId="{F088CFDA-2A8D-D64A-966A-600DEDE7C15A}" destId="{809166FF-F837-E540-B388-7CAB17F6D697}" srcOrd="25" destOrd="0" presId="urn:microsoft.com/office/officeart/2008/layout/LinedList"/>
    <dgm:cxn modelId="{DC16DB80-459E-8046-849A-ECACBAB95856}" type="presParOf" srcId="{809166FF-F837-E540-B388-7CAB17F6D697}" destId="{2CE1B8C4-CFE5-6145-9D1E-62468E8C4AB6}" srcOrd="0" destOrd="0" presId="urn:microsoft.com/office/officeart/2008/layout/LinedList"/>
    <dgm:cxn modelId="{889FFE4B-923D-4246-AB3C-D7D510BAC38F}" type="presParOf" srcId="{809166FF-F837-E540-B388-7CAB17F6D697}" destId="{2C415224-2991-8946-855A-71F58CC26D08}" srcOrd="1" destOrd="0" presId="urn:microsoft.com/office/officeart/2008/layout/LinedList"/>
    <dgm:cxn modelId="{73D17041-3DEC-0F4B-BEF0-9638556AF96F}" type="presParOf" srcId="{809166FF-F837-E540-B388-7CAB17F6D697}" destId="{25FDFE20-3C4F-7B4C-A262-B8545DE9883A}" srcOrd="2" destOrd="0" presId="urn:microsoft.com/office/officeart/2008/layout/LinedList"/>
    <dgm:cxn modelId="{6D349924-A227-204F-85D6-A72EE340EAC9}" type="presParOf" srcId="{F088CFDA-2A8D-D64A-966A-600DEDE7C15A}" destId="{57FF8674-C4B0-8443-A72C-4247598F4E28}" srcOrd="26" destOrd="0" presId="urn:microsoft.com/office/officeart/2008/layout/LinedList"/>
    <dgm:cxn modelId="{559D6D1E-40D3-AF4C-AA14-43D1866773E0}" type="presParOf" srcId="{F088CFDA-2A8D-D64A-966A-600DEDE7C15A}" destId="{2D29C0B1-3037-A544-A4E1-FC2680DAA142}" srcOrd="27" destOrd="0" presId="urn:microsoft.com/office/officeart/2008/layout/LinedList"/>
    <dgm:cxn modelId="{30DECB27-9392-8548-AA5A-A64706C14520}" type="presParOf" srcId="{F088CFDA-2A8D-D64A-966A-600DEDE7C15A}" destId="{0AF8A4A9-F757-8242-836E-7E02724C7DB0}" srcOrd="28" destOrd="0" presId="urn:microsoft.com/office/officeart/2008/layout/LinedList"/>
    <dgm:cxn modelId="{85FAD348-98C4-1F47-A298-026D1CE55F06}" type="presParOf" srcId="{0AF8A4A9-F757-8242-836E-7E02724C7DB0}" destId="{FE0F5DC9-A8F6-4742-9A60-3E4748A5441F}" srcOrd="0" destOrd="0" presId="urn:microsoft.com/office/officeart/2008/layout/LinedList"/>
    <dgm:cxn modelId="{D87346C2-B12B-664B-B773-8F1E44421133}" type="presParOf" srcId="{0AF8A4A9-F757-8242-836E-7E02724C7DB0}" destId="{EA24BBD2-9598-B54A-82CD-44BFA7795A09}" srcOrd="1" destOrd="0" presId="urn:microsoft.com/office/officeart/2008/layout/LinedList"/>
    <dgm:cxn modelId="{2F51C95A-6CAA-4444-B66B-261BB56CB6D2}" type="presParOf" srcId="{0AF8A4A9-F757-8242-836E-7E02724C7DB0}" destId="{333BCA9E-6C68-774E-80F2-285BE1664D1C}" srcOrd="2" destOrd="0" presId="urn:microsoft.com/office/officeart/2008/layout/LinedList"/>
    <dgm:cxn modelId="{7441D3E1-69D6-E44D-B11D-CE2225151121}" type="presParOf" srcId="{F088CFDA-2A8D-D64A-966A-600DEDE7C15A}" destId="{9F1A63E6-5487-854C-B8DC-CA9F35133AAF}" srcOrd="29" destOrd="0" presId="urn:microsoft.com/office/officeart/2008/layout/LinedList"/>
    <dgm:cxn modelId="{5C3B316E-73FA-E546-A31F-DA017EB4F98C}" type="presParOf" srcId="{F088CFDA-2A8D-D64A-966A-600DEDE7C15A}" destId="{10FA1862-BD50-874D-A7AB-A8AB9DEFE757}" srcOrd="3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673192-6D1A-4614-B45F-0BEF84B936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3E0C1DF-C044-41BF-B7BA-FEA3F13B9843}">
      <dgm:prSet/>
      <dgm:spPr/>
      <dgm:t>
        <a:bodyPr/>
        <a:lstStyle/>
        <a:p>
          <a:r>
            <a:rPr lang="en-US" b="0" i="0"/>
            <a:t>Completed by Khasan:</a:t>
          </a:r>
          <a:endParaRPr lang="en-US"/>
        </a:p>
      </dgm:t>
    </dgm:pt>
    <dgm:pt modelId="{FF12BE2B-2111-463D-9181-AFDC20A35E8E}" type="parTrans" cxnId="{E059FD96-F9AE-40D7-9AC0-4301819B3052}">
      <dgm:prSet/>
      <dgm:spPr/>
      <dgm:t>
        <a:bodyPr/>
        <a:lstStyle/>
        <a:p>
          <a:endParaRPr lang="en-US"/>
        </a:p>
      </dgm:t>
    </dgm:pt>
    <dgm:pt modelId="{FE70594A-725E-4227-AEDC-FDBE28359C07}" type="sibTrans" cxnId="{E059FD96-F9AE-40D7-9AC0-4301819B3052}">
      <dgm:prSet/>
      <dgm:spPr/>
      <dgm:t>
        <a:bodyPr/>
        <a:lstStyle/>
        <a:p>
          <a:endParaRPr lang="en-US"/>
        </a:p>
      </dgm:t>
    </dgm:pt>
    <dgm:pt modelId="{E2FF0F46-45DB-4E98-9167-ABB5DA7D958F}">
      <dgm:prSet/>
      <dgm:spPr/>
      <dgm:t>
        <a:bodyPr/>
        <a:lstStyle/>
        <a:p>
          <a:r>
            <a:rPr lang="en-US" b="0" i="0"/>
            <a:t>Created ERD diagram</a:t>
          </a:r>
          <a:endParaRPr lang="en-US"/>
        </a:p>
      </dgm:t>
    </dgm:pt>
    <dgm:pt modelId="{89400AC1-CCFF-4319-89D7-08A7F71C53A9}" type="parTrans" cxnId="{E5E3A226-9AD2-447A-9C2F-BC14C244DDF5}">
      <dgm:prSet/>
      <dgm:spPr/>
      <dgm:t>
        <a:bodyPr/>
        <a:lstStyle/>
        <a:p>
          <a:endParaRPr lang="en-US"/>
        </a:p>
      </dgm:t>
    </dgm:pt>
    <dgm:pt modelId="{BB9C35C0-658F-485E-B20B-27B052E06549}" type="sibTrans" cxnId="{E5E3A226-9AD2-447A-9C2F-BC14C244DDF5}">
      <dgm:prSet/>
      <dgm:spPr/>
      <dgm:t>
        <a:bodyPr/>
        <a:lstStyle/>
        <a:p>
          <a:endParaRPr lang="en-US"/>
        </a:p>
      </dgm:t>
    </dgm:pt>
    <dgm:pt modelId="{4CD3E7C2-2CCC-4721-BE34-DD924334809F}">
      <dgm:prSet/>
      <dgm:spPr/>
      <dgm:t>
        <a:bodyPr/>
        <a:lstStyle/>
        <a:p>
          <a:r>
            <a:rPr lang="en-US" b="0" i="0"/>
            <a:t>Created Database</a:t>
          </a:r>
          <a:endParaRPr lang="en-US"/>
        </a:p>
      </dgm:t>
    </dgm:pt>
    <dgm:pt modelId="{C8099DE7-5B3D-4251-8366-3CB555BD4051}" type="parTrans" cxnId="{DB3B4590-8981-4043-96F1-8F13ED6BD672}">
      <dgm:prSet/>
      <dgm:spPr/>
      <dgm:t>
        <a:bodyPr/>
        <a:lstStyle/>
        <a:p>
          <a:endParaRPr lang="en-US"/>
        </a:p>
      </dgm:t>
    </dgm:pt>
    <dgm:pt modelId="{14FB1E9A-88BD-4E04-8067-2BEA8DB3AF81}" type="sibTrans" cxnId="{DB3B4590-8981-4043-96F1-8F13ED6BD672}">
      <dgm:prSet/>
      <dgm:spPr/>
      <dgm:t>
        <a:bodyPr/>
        <a:lstStyle/>
        <a:p>
          <a:endParaRPr lang="en-US"/>
        </a:p>
      </dgm:t>
    </dgm:pt>
    <dgm:pt modelId="{BF15E701-ED58-4457-85A5-82FD7B721966}">
      <dgm:prSet/>
      <dgm:spPr/>
      <dgm:t>
        <a:bodyPr/>
        <a:lstStyle/>
        <a:p>
          <a:r>
            <a:rPr lang="en-US" b="0" i="0"/>
            <a:t>Set up Laravel 9 project</a:t>
          </a:r>
          <a:endParaRPr lang="en-US"/>
        </a:p>
      </dgm:t>
    </dgm:pt>
    <dgm:pt modelId="{86995D04-36DA-4884-95F7-019ECC357C2F}" type="parTrans" cxnId="{EDABC1AB-18AA-45C4-B8D0-0978651B7644}">
      <dgm:prSet/>
      <dgm:spPr/>
      <dgm:t>
        <a:bodyPr/>
        <a:lstStyle/>
        <a:p>
          <a:endParaRPr lang="en-US"/>
        </a:p>
      </dgm:t>
    </dgm:pt>
    <dgm:pt modelId="{7D0AB7B6-1C32-4369-8128-D344B51D0776}" type="sibTrans" cxnId="{EDABC1AB-18AA-45C4-B8D0-0978651B7644}">
      <dgm:prSet/>
      <dgm:spPr/>
      <dgm:t>
        <a:bodyPr/>
        <a:lstStyle/>
        <a:p>
          <a:endParaRPr lang="en-US"/>
        </a:p>
      </dgm:t>
    </dgm:pt>
    <dgm:pt modelId="{B9DFE27D-CBBF-4770-BA78-9345BE2DF3D7}">
      <dgm:prSet/>
      <dgm:spPr/>
      <dgm:t>
        <a:bodyPr/>
        <a:lstStyle/>
        <a:p>
          <a:r>
            <a:rPr lang="en-US" b="0" i="0"/>
            <a:t>Made APIs for retrieving data from database</a:t>
          </a:r>
          <a:endParaRPr lang="en-US"/>
        </a:p>
      </dgm:t>
    </dgm:pt>
    <dgm:pt modelId="{94D19E34-9A31-4703-A6A4-1F0FEC7B330F}" type="parTrans" cxnId="{49D41376-89EA-4E10-87D4-34D757463C07}">
      <dgm:prSet/>
      <dgm:spPr/>
      <dgm:t>
        <a:bodyPr/>
        <a:lstStyle/>
        <a:p>
          <a:endParaRPr lang="en-US"/>
        </a:p>
      </dgm:t>
    </dgm:pt>
    <dgm:pt modelId="{CE76577C-0540-4564-8D60-ACEF2DC60BED}" type="sibTrans" cxnId="{49D41376-89EA-4E10-87D4-34D757463C07}">
      <dgm:prSet/>
      <dgm:spPr/>
      <dgm:t>
        <a:bodyPr/>
        <a:lstStyle/>
        <a:p>
          <a:endParaRPr lang="en-US"/>
        </a:p>
      </dgm:t>
    </dgm:pt>
    <dgm:pt modelId="{3F8254C9-6213-4A66-9E91-E8BC8EEBC90A}">
      <dgm:prSet/>
      <dgm:spPr/>
      <dgm:t>
        <a:bodyPr/>
        <a:lstStyle/>
        <a:p>
          <a:r>
            <a:rPr lang="en-US" b="0" i="0"/>
            <a:t>Created database models</a:t>
          </a:r>
          <a:endParaRPr lang="en-US"/>
        </a:p>
      </dgm:t>
    </dgm:pt>
    <dgm:pt modelId="{D300B1EC-7DA2-4662-99A8-CAA07B6D333C}" type="parTrans" cxnId="{7847D7FB-25B6-47DD-BBB6-87779E4965E5}">
      <dgm:prSet/>
      <dgm:spPr/>
      <dgm:t>
        <a:bodyPr/>
        <a:lstStyle/>
        <a:p>
          <a:endParaRPr lang="en-US"/>
        </a:p>
      </dgm:t>
    </dgm:pt>
    <dgm:pt modelId="{815E08FB-7BBE-4AB1-95CE-77E2A60EAA6F}" type="sibTrans" cxnId="{7847D7FB-25B6-47DD-BBB6-87779E4965E5}">
      <dgm:prSet/>
      <dgm:spPr/>
      <dgm:t>
        <a:bodyPr/>
        <a:lstStyle/>
        <a:p>
          <a:endParaRPr lang="en-US"/>
        </a:p>
      </dgm:t>
    </dgm:pt>
    <dgm:pt modelId="{21753049-F413-4FAE-8881-3468B136E2DD}">
      <dgm:prSet/>
      <dgm:spPr/>
      <dgm:t>
        <a:bodyPr/>
        <a:lstStyle/>
        <a:p>
          <a:r>
            <a:rPr lang="en-US" b="0" i="0"/>
            <a:t>Created controllers for models</a:t>
          </a:r>
          <a:endParaRPr lang="en-US"/>
        </a:p>
      </dgm:t>
    </dgm:pt>
    <dgm:pt modelId="{DF9583B0-4AAA-45EE-88A5-A6A87CE77CD9}" type="parTrans" cxnId="{E8CC6BFF-7FCA-4D6C-AFED-34BA11356DE0}">
      <dgm:prSet/>
      <dgm:spPr/>
      <dgm:t>
        <a:bodyPr/>
        <a:lstStyle/>
        <a:p>
          <a:endParaRPr lang="en-US"/>
        </a:p>
      </dgm:t>
    </dgm:pt>
    <dgm:pt modelId="{5EEF411F-C080-4CDE-8CF8-B0DCA5B690C4}" type="sibTrans" cxnId="{E8CC6BFF-7FCA-4D6C-AFED-34BA11356DE0}">
      <dgm:prSet/>
      <dgm:spPr/>
      <dgm:t>
        <a:bodyPr/>
        <a:lstStyle/>
        <a:p>
          <a:endParaRPr lang="en-US"/>
        </a:p>
      </dgm:t>
    </dgm:pt>
    <dgm:pt modelId="{3EA141E3-7CC1-421A-9CA6-14D1714B793B}">
      <dgm:prSet/>
      <dgm:spPr/>
      <dgm:t>
        <a:bodyPr/>
        <a:lstStyle/>
        <a:p>
          <a:r>
            <a:rPr lang="en-US" b="0" i="0"/>
            <a:t>Created migration tables</a:t>
          </a:r>
          <a:endParaRPr lang="en-US"/>
        </a:p>
      </dgm:t>
    </dgm:pt>
    <dgm:pt modelId="{68AE063A-155B-45E1-A7C7-4EB2D3EA1B72}" type="parTrans" cxnId="{EB97CD9A-EADA-4F9F-B31E-40FF2BEFB409}">
      <dgm:prSet/>
      <dgm:spPr/>
      <dgm:t>
        <a:bodyPr/>
        <a:lstStyle/>
        <a:p>
          <a:endParaRPr lang="en-US"/>
        </a:p>
      </dgm:t>
    </dgm:pt>
    <dgm:pt modelId="{4C02C03D-E0A4-4C37-981F-C7D573B710E8}" type="sibTrans" cxnId="{EB97CD9A-EADA-4F9F-B31E-40FF2BEFB409}">
      <dgm:prSet/>
      <dgm:spPr/>
      <dgm:t>
        <a:bodyPr/>
        <a:lstStyle/>
        <a:p>
          <a:endParaRPr lang="en-US"/>
        </a:p>
      </dgm:t>
    </dgm:pt>
    <dgm:pt modelId="{7100955D-A96B-48CF-BC13-462850069B91}">
      <dgm:prSet/>
      <dgm:spPr/>
      <dgm:t>
        <a:bodyPr/>
        <a:lstStyle/>
        <a:p>
          <a:r>
            <a:rPr lang="en-US" b="0" i="0"/>
            <a:t>Admin Dashboard</a:t>
          </a:r>
          <a:endParaRPr lang="en-US"/>
        </a:p>
      </dgm:t>
    </dgm:pt>
    <dgm:pt modelId="{17815E84-AAA0-48CF-AA7B-DF3543F2B092}" type="parTrans" cxnId="{82A69A10-297D-44BB-A191-E177895554FF}">
      <dgm:prSet/>
      <dgm:spPr/>
      <dgm:t>
        <a:bodyPr/>
        <a:lstStyle/>
        <a:p>
          <a:endParaRPr lang="en-US"/>
        </a:p>
      </dgm:t>
    </dgm:pt>
    <dgm:pt modelId="{EE44BEDA-C8D2-487C-B868-6483A51189A8}" type="sibTrans" cxnId="{82A69A10-297D-44BB-A191-E177895554FF}">
      <dgm:prSet/>
      <dgm:spPr/>
      <dgm:t>
        <a:bodyPr/>
        <a:lstStyle/>
        <a:p>
          <a:endParaRPr lang="en-US"/>
        </a:p>
      </dgm:t>
    </dgm:pt>
    <dgm:pt modelId="{D49CC5DE-EFE0-4147-B1D5-019C95E582D4}" type="pres">
      <dgm:prSet presAssocID="{BC673192-6D1A-4614-B45F-0BEF84B93603}" presName="linear" presStyleCnt="0">
        <dgm:presLayoutVars>
          <dgm:animLvl val="lvl"/>
          <dgm:resizeHandles val="exact"/>
        </dgm:presLayoutVars>
      </dgm:prSet>
      <dgm:spPr/>
    </dgm:pt>
    <dgm:pt modelId="{117866A2-EE4A-C54B-98D9-7015E91363D3}" type="pres">
      <dgm:prSet presAssocID="{13E0C1DF-C044-41BF-B7BA-FEA3F13B9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756439D-9045-B64D-BB95-57B43D7745B6}" type="pres">
      <dgm:prSet presAssocID="{13E0C1DF-C044-41BF-B7BA-FEA3F13B984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9504A0D-953D-1D42-B5F9-49AAE3B2AAA0}" type="presOf" srcId="{21753049-F413-4FAE-8881-3468B136E2DD}" destId="{5756439D-9045-B64D-BB95-57B43D7745B6}" srcOrd="0" destOrd="5" presId="urn:microsoft.com/office/officeart/2005/8/layout/vList2"/>
    <dgm:cxn modelId="{82A69A10-297D-44BB-A191-E177895554FF}" srcId="{13E0C1DF-C044-41BF-B7BA-FEA3F13B9843}" destId="{7100955D-A96B-48CF-BC13-462850069B91}" srcOrd="7" destOrd="0" parTransId="{17815E84-AAA0-48CF-AA7B-DF3543F2B092}" sibTransId="{EE44BEDA-C8D2-487C-B868-6483A51189A8}"/>
    <dgm:cxn modelId="{988E8812-B562-464F-AF35-6F118C57592D}" type="presOf" srcId="{3F8254C9-6213-4A66-9E91-E8BC8EEBC90A}" destId="{5756439D-9045-B64D-BB95-57B43D7745B6}" srcOrd="0" destOrd="4" presId="urn:microsoft.com/office/officeart/2005/8/layout/vList2"/>
    <dgm:cxn modelId="{DEF4331A-9B6B-574A-83A5-C238D73A0983}" type="presOf" srcId="{4CD3E7C2-2CCC-4721-BE34-DD924334809F}" destId="{5756439D-9045-B64D-BB95-57B43D7745B6}" srcOrd="0" destOrd="1" presId="urn:microsoft.com/office/officeart/2005/8/layout/vList2"/>
    <dgm:cxn modelId="{E5E3A226-9AD2-447A-9C2F-BC14C244DDF5}" srcId="{13E0C1DF-C044-41BF-B7BA-FEA3F13B9843}" destId="{E2FF0F46-45DB-4E98-9167-ABB5DA7D958F}" srcOrd="0" destOrd="0" parTransId="{89400AC1-CCFF-4319-89D7-08A7F71C53A9}" sibTransId="{BB9C35C0-658F-485E-B20B-27B052E06549}"/>
    <dgm:cxn modelId="{558E9844-5C24-3340-A826-277F5F1BDCAD}" type="presOf" srcId="{3EA141E3-7CC1-421A-9CA6-14D1714B793B}" destId="{5756439D-9045-B64D-BB95-57B43D7745B6}" srcOrd="0" destOrd="6" presId="urn:microsoft.com/office/officeart/2005/8/layout/vList2"/>
    <dgm:cxn modelId="{0955F167-05EB-DA4B-A551-3109991C8793}" type="presOf" srcId="{13E0C1DF-C044-41BF-B7BA-FEA3F13B9843}" destId="{117866A2-EE4A-C54B-98D9-7015E91363D3}" srcOrd="0" destOrd="0" presId="urn:microsoft.com/office/officeart/2005/8/layout/vList2"/>
    <dgm:cxn modelId="{49D41376-89EA-4E10-87D4-34D757463C07}" srcId="{13E0C1DF-C044-41BF-B7BA-FEA3F13B9843}" destId="{B9DFE27D-CBBF-4770-BA78-9345BE2DF3D7}" srcOrd="3" destOrd="0" parTransId="{94D19E34-9A31-4703-A6A4-1F0FEC7B330F}" sibTransId="{CE76577C-0540-4564-8D60-ACEF2DC60BED}"/>
    <dgm:cxn modelId="{DB3B4590-8981-4043-96F1-8F13ED6BD672}" srcId="{13E0C1DF-C044-41BF-B7BA-FEA3F13B9843}" destId="{4CD3E7C2-2CCC-4721-BE34-DD924334809F}" srcOrd="1" destOrd="0" parTransId="{C8099DE7-5B3D-4251-8366-3CB555BD4051}" sibTransId="{14FB1E9A-88BD-4E04-8067-2BEA8DB3AF81}"/>
    <dgm:cxn modelId="{176A3795-8242-4545-B1AF-3567EF7E76FB}" type="presOf" srcId="{B9DFE27D-CBBF-4770-BA78-9345BE2DF3D7}" destId="{5756439D-9045-B64D-BB95-57B43D7745B6}" srcOrd="0" destOrd="3" presId="urn:microsoft.com/office/officeart/2005/8/layout/vList2"/>
    <dgm:cxn modelId="{E059FD96-F9AE-40D7-9AC0-4301819B3052}" srcId="{BC673192-6D1A-4614-B45F-0BEF84B93603}" destId="{13E0C1DF-C044-41BF-B7BA-FEA3F13B9843}" srcOrd="0" destOrd="0" parTransId="{FF12BE2B-2111-463D-9181-AFDC20A35E8E}" sibTransId="{FE70594A-725E-4227-AEDC-FDBE28359C07}"/>
    <dgm:cxn modelId="{EB97CD9A-EADA-4F9F-B31E-40FF2BEFB409}" srcId="{13E0C1DF-C044-41BF-B7BA-FEA3F13B9843}" destId="{3EA141E3-7CC1-421A-9CA6-14D1714B793B}" srcOrd="6" destOrd="0" parTransId="{68AE063A-155B-45E1-A7C7-4EB2D3EA1B72}" sibTransId="{4C02C03D-E0A4-4C37-981F-C7D573B710E8}"/>
    <dgm:cxn modelId="{EDABC1AB-18AA-45C4-B8D0-0978651B7644}" srcId="{13E0C1DF-C044-41BF-B7BA-FEA3F13B9843}" destId="{BF15E701-ED58-4457-85A5-82FD7B721966}" srcOrd="2" destOrd="0" parTransId="{86995D04-36DA-4884-95F7-019ECC357C2F}" sibTransId="{7D0AB7B6-1C32-4369-8128-D344B51D0776}"/>
    <dgm:cxn modelId="{8E1D9BBF-8108-B34F-821B-5C1764F6CCFF}" type="presOf" srcId="{7100955D-A96B-48CF-BC13-462850069B91}" destId="{5756439D-9045-B64D-BB95-57B43D7745B6}" srcOrd="0" destOrd="7" presId="urn:microsoft.com/office/officeart/2005/8/layout/vList2"/>
    <dgm:cxn modelId="{60F33ACA-F516-8242-B755-36878F9A7537}" type="presOf" srcId="{BC673192-6D1A-4614-B45F-0BEF84B93603}" destId="{D49CC5DE-EFE0-4147-B1D5-019C95E582D4}" srcOrd="0" destOrd="0" presId="urn:microsoft.com/office/officeart/2005/8/layout/vList2"/>
    <dgm:cxn modelId="{B77D13E4-ADF8-1A47-B3B1-A9BE562E8D3C}" type="presOf" srcId="{E2FF0F46-45DB-4E98-9167-ABB5DA7D958F}" destId="{5756439D-9045-B64D-BB95-57B43D7745B6}" srcOrd="0" destOrd="0" presId="urn:microsoft.com/office/officeart/2005/8/layout/vList2"/>
    <dgm:cxn modelId="{7F1E87E4-8585-AD4D-9006-22A8EB24C9BA}" type="presOf" srcId="{BF15E701-ED58-4457-85A5-82FD7B721966}" destId="{5756439D-9045-B64D-BB95-57B43D7745B6}" srcOrd="0" destOrd="2" presId="urn:microsoft.com/office/officeart/2005/8/layout/vList2"/>
    <dgm:cxn modelId="{7847D7FB-25B6-47DD-BBB6-87779E4965E5}" srcId="{13E0C1DF-C044-41BF-B7BA-FEA3F13B9843}" destId="{3F8254C9-6213-4A66-9E91-E8BC8EEBC90A}" srcOrd="4" destOrd="0" parTransId="{D300B1EC-7DA2-4662-99A8-CAA07B6D333C}" sibTransId="{815E08FB-7BBE-4AB1-95CE-77E2A60EAA6F}"/>
    <dgm:cxn modelId="{E8CC6BFF-7FCA-4D6C-AFED-34BA11356DE0}" srcId="{13E0C1DF-C044-41BF-B7BA-FEA3F13B9843}" destId="{21753049-F413-4FAE-8881-3468B136E2DD}" srcOrd="5" destOrd="0" parTransId="{DF9583B0-4AAA-45EE-88A5-A6A87CE77CD9}" sibTransId="{5EEF411F-C080-4CDE-8CF8-B0DCA5B690C4}"/>
    <dgm:cxn modelId="{850CB620-D7F6-0D4A-8ABD-F9A0B39C75EF}" type="presParOf" srcId="{D49CC5DE-EFE0-4147-B1D5-019C95E582D4}" destId="{117866A2-EE4A-C54B-98D9-7015E91363D3}" srcOrd="0" destOrd="0" presId="urn:microsoft.com/office/officeart/2005/8/layout/vList2"/>
    <dgm:cxn modelId="{74D416D7-88E6-AC4E-9E66-8D22B074E5A5}" type="presParOf" srcId="{D49CC5DE-EFE0-4147-B1D5-019C95E582D4}" destId="{5756439D-9045-B64D-BB95-57B43D7745B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25E623-9C73-4D6F-9F3B-B1AE1C4BA7A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E1B01D1-93DD-41E1-8398-655423957655}">
      <dgm:prSet/>
      <dgm:spPr/>
      <dgm:t>
        <a:bodyPr/>
        <a:lstStyle/>
        <a:p>
          <a:r>
            <a:rPr lang="en-US" b="0" i="0"/>
            <a:t>Project Plan</a:t>
          </a:r>
          <a:endParaRPr lang="en-US"/>
        </a:p>
      </dgm:t>
    </dgm:pt>
    <dgm:pt modelId="{08DCAE00-F7DF-41F1-B3B1-6DA7D4856110}" type="parTrans" cxnId="{4E30B043-1129-4840-8A05-DAFAADA9FECC}">
      <dgm:prSet/>
      <dgm:spPr/>
      <dgm:t>
        <a:bodyPr/>
        <a:lstStyle/>
        <a:p>
          <a:endParaRPr lang="en-US"/>
        </a:p>
      </dgm:t>
    </dgm:pt>
    <dgm:pt modelId="{9C322EC7-EE20-45B9-958D-D35E00C49342}" type="sibTrans" cxnId="{4E30B043-1129-4840-8A05-DAFAADA9FECC}">
      <dgm:prSet/>
      <dgm:spPr/>
      <dgm:t>
        <a:bodyPr/>
        <a:lstStyle/>
        <a:p>
          <a:endParaRPr lang="en-US"/>
        </a:p>
      </dgm:t>
    </dgm:pt>
    <dgm:pt modelId="{DB04FAE1-88F4-4899-AFAF-651CC5581119}">
      <dgm:prSet/>
      <dgm:spPr/>
      <dgm:t>
        <a:bodyPr/>
        <a:lstStyle/>
        <a:p>
          <a:r>
            <a:rPr lang="en-US" b="0" i="0"/>
            <a:t>Database creation</a:t>
          </a:r>
          <a:endParaRPr lang="en-US"/>
        </a:p>
      </dgm:t>
    </dgm:pt>
    <dgm:pt modelId="{934323C2-0009-4951-81E7-C3591C5571BF}" type="parTrans" cxnId="{3E7BFBB1-1FCE-4948-ABD1-70284189BF09}">
      <dgm:prSet/>
      <dgm:spPr/>
      <dgm:t>
        <a:bodyPr/>
        <a:lstStyle/>
        <a:p>
          <a:endParaRPr lang="en-US"/>
        </a:p>
      </dgm:t>
    </dgm:pt>
    <dgm:pt modelId="{6B7037CD-12B4-4F38-A49F-0F3A82CF3AEE}" type="sibTrans" cxnId="{3E7BFBB1-1FCE-4948-ABD1-70284189BF09}">
      <dgm:prSet/>
      <dgm:spPr/>
      <dgm:t>
        <a:bodyPr/>
        <a:lstStyle/>
        <a:p>
          <a:endParaRPr lang="en-US"/>
        </a:p>
      </dgm:t>
    </dgm:pt>
    <dgm:pt modelId="{BBCC674B-C6A0-4361-9F7B-D841AEB0B708}">
      <dgm:prSet/>
      <dgm:spPr/>
      <dgm:t>
        <a:bodyPr/>
        <a:lstStyle/>
        <a:p>
          <a:r>
            <a:rPr lang="en-US" b="0" i="0"/>
            <a:t>Project Setup</a:t>
          </a:r>
          <a:endParaRPr lang="en-US"/>
        </a:p>
      </dgm:t>
    </dgm:pt>
    <dgm:pt modelId="{AF60CB1F-E49E-49BD-A0F4-525E86AEAF00}" type="parTrans" cxnId="{FBE6BF46-5275-4446-83D7-4CADAC2A0146}">
      <dgm:prSet/>
      <dgm:spPr/>
      <dgm:t>
        <a:bodyPr/>
        <a:lstStyle/>
        <a:p>
          <a:endParaRPr lang="en-US"/>
        </a:p>
      </dgm:t>
    </dgm:pt>
    <dgm:pt modelId="{98364C4C-0560-4436-A69F-B821A77BEE8E}" type="sibTrans" cxnId="{FBE6BF46-5275-4446-83D7-4CADAC2A0146}">
      <dgm:prSet/>
      <dgm:spPr/>
      <dgm:t>
        <a:bodyPr/>
        <a:lstStyle/>
        <a:p>
          <a:endParaRPr lang="en-US"/>
        </a:p>
      </dgm:t>
    </dgm:pt>
    <dgm:pt modelId="{643596D4-A9D6-4D4D-8FCE-AD311EF64082}">
      <dgm:prSet/>
      <dgm:spPr/>
      <dgm:t>
        <a:bodyPr/>
        <a:lstStyle/>
        <a:p>
          <a:r>
            <a:rPr lang="en-US" b="0" i="0"/>
            <a:t>Backend APIs</a:t>
          </a:r>
          <a:endParaRPr lang="en-US"/>
        </a:p>
      </dgm:t>
    </dgm:pt>
    <dgm:pt modelId="{B3E971C6-0002-4AB2-8A22-CEEACFB0CCB0}" type="parTrans" cxnId="{8F610142-60EB-44CC-8D58-01B6317B23FF}">
      <dgm:prSet/>
      <dgm:spPr/>
      <dgm:t>
        <a:bodyPr/>
        <a:lstStyle/>
        <a:p>
          <a:endParaRPr lang="en-US"/>
        </a:p>
      </dgm:t>
    </dgm:pt>
    <dgm:pt modelId="{D087C696-223E-41D6-A581-D3D5573E77A2}" type="sibTrans" cxnId="{8F610142-60EB-44CC-8D58-01B6317B23FF}">
      <dgm:prSet/>
      <dgm:spPr/>
      <dgm:t>
        <a:bodyPr/>
        <a:lstStyle/>
        <a:p>
          <a:endParaRPr lang="en-US"/>
        </a:p>
      </dgm:t>
    </dgm:pt>
    <dgm:pt modelId="{6BC77405-8A7D-4C0E-B4FC-B35D3B17D9AC}">
      <dgm:prSet/>
      <dgm:spPr/>
      <dgm:t>
        <a:bodyPr/>
        <a:lstStyle/>
        <a:p>
          <a:r>
            <a:rPr lang="en-US" b="0" i="0"/>
            <a:t>Graphical User Interface</a:t>
          </a:r>
          <a:endParaRPr lang="en-US"/>
        </a:p>
      </dgm:t>
    </dgm:pt>
    <dgm:pt modelId="{C1BA0178-3626-4A2B-A75C-50806C756CD6}" type="parTrans" cxnId="{B208926A-61E7-4DCA-9E39-21E735C6A628}">
      <dgm:prSet/>
      <dgm:spPr/>
      <dgm:t>
        <a:bodyPr/>
        <a:lstStyle/>
        <a:p>
          <a:endParaRPr lang="en-US"/>
        </a:p>
      </dgm:t>
    </dgm:pt>
    <dgm:pt modelId="{75BDEA89-E149-49F5-A96B-83B9BC524C86}" type="sibTrans" cxnId="{B208926A-61E7-4DCA-9E39-21E735C6A628}">
      <dgm:prSet/>
      <dgm:spPr/>
      <dgm:t>
        <a:bodyPr/>
        <a:lstStyle/>
        <a:p>
          <a:endParaRPr lang="en-US"/>
        </a:p>
      </dgm:t>
    </dgm:pt>
    <dgm:pt modelId="{17E27D8C-BF67-419B-8DF0-C986B654A1F8}">
      <dgm:prSet/>
      <dgm:spPr/>
      <dgm:t>
        <a:bodyPr/>
        <a:lstStyle/>
        <a:p>
          <a:r>
            <a:rPr lang="en-US" b="0" i="0"/>
            <a:t>Frontend Pages</a:t>
          </a:r>
          <a:endParaRPr lang="en-US"/>
        </a:p>
      </dgm:t>
    </dgm:pt>
    <dgm:pt modelId="{97FBBC33-A918-4135-A3EF-3F29EBC65062}" type="parTrans" cxnId="{7890265C-89C9-4CD7-B7B2-E7117E5C65F0}">
      <dgm:prSet/>
      <dgm:spPr/>
      <dgm:t>
        <a:bodyPr/>
        <a:lstStyle/>
        <a:p>
          <a:endParaRPr lang="en-US"/>
        </a:p>
      </dgm:t>
    </dgm:pt>
    <dgm:pt modelId="{552FFEBD-42F3-404E-A8D9-830E4D18BA76}" type="sibTrans" cxnId="{7890265C-89C9-4CD7-B7B2-E7117E5C65F0}">
      <dgm:prSet/>
      <dgm:spPr/>
      <dgm:t>
        <a:bodyPr/>
        <a:lstStyle/>
        <a:p>
          <a:endParaRPr lang="en-US"/>
        </a:p>
      </dgm:t>
    </dgm:pt>
    <dgm:pt modelId="{3B7D1E97-6113-4BA9-A20D-36C33AD8458F}" type="pres">
      <dgm:prSet presAssocID="{DD25E623-9C73-4D6F-9F3B-B1AE1C4BA7AD}" presName="root" presStyleCnt="0">
        <dgm:presLayoutVars>
          <dgm:dir/>
          <dgm:resizeHandles val="exact"/>
        </dgm:presLayoutVars>
      </dgm:prSet>
      <dgm:spPr/>
    </dgm:pt>
    <dgm:pt modelId="{56BEA588-F4D6-4A6B-8787-714D5A5A6EED}" type="pres">
      <dgm:prSet presAssocID="{4E1B01D1-93DD-41E1-8398-655423957655}" presName="compNode" presStyleCnt="0"/>
      <dgm:spPr/>
    </dgm:pt>
    <dgm:pt modelId="{1A326F79-9A67-490C-9F83-B91C8A22812D}" type="pres">
      <dgm:prSet presAssocID="{4E1B01D1-93DD-41E1-8398-655423957655}" presName="bgRect" presStyleLbl="bgShp" presStyleIdx="0" presStyleCnt="6"/>
      <dgm:spPr/>
    </dgm:pt>
    <dgm:pt modelId="{F84D29A4-7C0D-44ED-8186-491522600BF5}" type="pres">
      <dgm:prSet presAssocID="{4E1B01D1-93DD-41E1-8398-65542395765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BFC0433-CDCE-496B-B7E0-A21D4CCE9943}" type="pres">
      <dgm:prSet presAssocID="{4E1B01D1-93DD-41E1-8398-655423957655}" presName="spaceRect" presStyleCnt="0"/>
      <dgm:spPr/>
    </dgm:pt>
    <dgm:pt modelId="{D470096C-D0AC-4E46-BA73-C5C22505481B}" type="pres">
      <dgm:prSet presAssocID="{4E1B01D1-93DD-41E1-8398-655423957655}" presName="parTx" presStyleLbl="revTx" presStyleIdx="0" presStyleCnt="6">
        <dgm:presLayoutVars>
          <dgm:chMax val="0"/>
          <dgm:chPref val="0"/>
        </dgm:presLayoutVars>
      </dgm:prSet>
      <dgm:spPr/>
    </dgm:pt>
    <dgm:pt modelId="{78248AB6-943D-4E5C-ABD0-42FC0833CE3A}" type="pres">
      <dgm:prSet presAssocID="{9C322EC7-EE20-45B9-958D-D35E00C49342}" presName="sibTrans" presStyleCnt="0"/>
      <dgm:spPr/>
    </dgm:pt>
    <dgm:pt modelId="{131326ED-6066-490B-B8F4-65DA6B47EB70}" type="pres">
      <dgm:prSet presAssocID="{DB04FAE1-88F4-4899-AFAF-651CC5581119}" presName="compNode" presStyleCnt="0"/>
      <dgm:spPr/>
    </dgm:pt>
    <dgm:pt modelId="{32D890E9-5D04-4967-84A0-1F6858392912}" type="pres">
      <dgm:prSet presAssocID="{DB04FAE1-88F4-4899-AFAF-651CC5581119}" presName="bgRect" presStyleLbl="bgShp" presStyleIdx="1" presStyleCnt="6"/>
      <dgm:spPr/>
    </dgm:pt>
    <dgm:pt modelId="{CAFD76C7-A35D-4F23-BD6C-0499A74E3DE2}" type="pres">
      <dgm:prSet presAssocID="{DB04FAE1-88F4-4899-AFAF-651CC558111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A9ABA37-08AA-4B65-B56A-E6F3003DBD4E}" type="pres">
      <dgm:prSet presAssocID="{DB04FAE1-88F4-4899-AFAF-651CC5581119}" presName="spaceRect" presStyleCnt="0"/>
      <dgm:spPr/>
    </dgm:pt>
    <dgm:pt modelId="{EF91F785-A52D-4A91-B8BC-CCCA8CFCCF44}" type="pres">
      <dgm:prSet presAssocID="{DB04FAE1-88F4-4899-AFAF-651CC5581119}" presName="parTx" presStyleLbl="revTx" presStyleIdx="1" presStyleCnt="6">
        <dgm:presLayoutVars>
          <dgm:chMax val="0"/>
          <dgm:chPref val="0"/>
        </dgm:presLayoutVars>
      </dgm:prSet>
      <dgm:spPr/>
    </dgm:pt>
    <dgm:pt modelId="{9AD75B06-72AE-4391-988E-5A0C0780A6B5}" type="pres">
      <dgm:prSet presAssocID="{6B7037CD-12B4-4F38-A49F-0F3A82CF3AEE}" presName="sibTrans" presStyleCnt="0"/>
      <dgm:spPr/>
    </dgm:pt>
    <dgm:pt modelId="{3024CC77-4A70-4D6C-B377-5101C72D623C}" type="pres">
      <dgm:prSet presAssocID="{BBCC674B-C6A0-4361-9F7B-D841AEB0B708}" presName="compNode" presStyleCnt="0"/>
      <dgm:spPr/>
    </dgm:pt>
    <dgm:pt modelId="{94CB6656-FF8B-44B7-B12C-288CF1DCA7C7}" type="pres">
      <dgm:prSet presAssocID="{BBCC674B-C6A0-4361-9F7B-D841AEB0B708}" presName="bgRect" presStyleLbl="bgShp" presStyleIdx="2" presStyleCnt="6"/>
      <dgm:spPr/>
    </dgm:pt>
    <dgm:pt modelId="{F67A1575-B497-40A2-AB19-867D518990E4}" type="pres">
      <dgm:prSet presAssocID="{BBCC674B-C6A0-4361-9F7B-D841AEB0B70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D87B273-0164-4C03-9622-AF55A08F1948}" type="pres">
      <dgm:prSet presAssocID="{BBCC674B-C6A0-4361-9F7B-D841AEB0B708}" presName="spaceRect" presStyleCnt="0"/>
      <dgm:spPr/>
    </dgm:pt>
    <dgm:pt modelId="{66D8ACC3-4D0A-4849-BD16-0EE839B4FAE7}" type="pres">
      <dgm:prSet presAssocID="{BBCC674B-C6A0-4361-9F7B-D841AEB0B708}" presName="parTx" presStyleLbl="revTx" presStyleIdx="2" presStyleCnt="6">
        <dgm:presLayoutVars>
          <dgm:chMax val="0"/>
          <dgm:chPref val="0"/>
        </dgm:presLayoutVars>
      </dgm:prSet>
      <dgm:spPr/>
    </dgm:pt>
    <dgm:pt modelId="{0F1559BF-3D62-42C1-AB27-232CD006F708}" type="pres">
      <dgm:prSet presAssocID="{98364C4C-0560-4436-A69F-B821A77BEE8E}" presName="sibTrans" presStyleCnt="0"/>
      <dgm:spPr/>
    </dgm:pt>
    <dgm:pt modelId="{DAD5F1AB-7879-4DED-9C67-5DE96795B983}" type="pres">
      <dgm:prSet presAssocID="{643596D4-A9D6-4D4D-8FCE-AD311EF64082}" presName="compNode" presStyleCnt="0"/>
      <dgm:spPr/>
    </dgm:pt>
    <dgm:pt modelId="{02D623FA-A7BF-4629-9E5C-361CAEF2708A}" type="pres">
      <dgm:prSet presAssocID="{643596D4-A9D6-4D4D-8FCE-AD311EF64082}" presName="bgRect" presStyleLbl="bgShp" presStyleIdx="3" presStyleCnt="6"/>
      <dgm:spPr/>
    </dgm:pt>
    <dgm:pt modelId="{B94A2585-BD58-431F-A8C2-8C1964932763}" type="pres">
      <dgm:prSet presAssocID="{643596D4-A9D6-4D4D-8FCE-AD311EF6408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352A42F-4E98-4AA4-9992-576F4A8A36AF}" type="pres">
      <dgm:prSet presAssocID="{643596D4-A9D6-4D4D-8FCE-AD311EF64082}" presName="spaceRect" presStyleCnt="0"/>
      <dgm:spPr/>
    </dgm:pt>
    <dgm:pt modelId="{700243B3-5793-43EF-9A77-050E71319182}" type="pres">
      <dgm:prSet presAssocID="{643596D4-A9D6-4D4D-8FCE-AD311EF64082}" presName="parTx" presStyleLbl="revTx" presStyleIdx="3" presStyleCnt="6">
        <dgm:presLayoutVars>
          <dgm:chMax val="0"/>
          <dgm:chPref val="0"/>
        </dgm:presLayoutVars>
      </dgm:prSet>
      <dgm:spPr/>
    </dgm:pt>
    <dgm:pt modelId="{D0B2126B-3493-49A7-BC7E-4CD24F99C984}" type="pres">
      <dgm:prSet presAssocID="{D087C696-223E-41D6-A581-D3D5573E77A2}" presName="sibTrans" presStyleCnt="0"/>
      <dgm:spPr/>
    </dgm:pt>
    <dgm:pt modelId="{773E30D2-2929-4103-A4F8-6A06EBC1097C}" type="pres">
      <dgm:prSet presAssocID="{6BC77405-8A7D-4C0E-B4FC-B35D3B17D9AC}" presName="compNode" presStyleCnt="0"/>
      <dgm:spPr/>
    </dgm:pt>
    <dgm:pt modelId="{83D01801-3786-44CD-A56E-901E67568A89}" type="pres">
      <dgm:prSet presAssocID="{6BC77405-8A7D-4C0E-B4FC-B35D3B17D9AC}" presName="bgRect" presStyleLbl="bgShp" presStyleIdx="4" presStyleCnt="6"/>
      <dgm:spPr/>
    </dgm:pt>
    <dgm:pt modelId="{1C6D5E48-863C-44C1-AB8D-5F171E2C10D6}" type="pres">
      <dgm:prSet presAssocID="{6BC77405-8A7D-4C0E-B4FC-B35D3B17D9A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D2E227A1-2A72-456E-9190-6A3F866479D7}" type="pres">
      <dgm:prSet presAssocID="{6BC77405-8A7D-4C0E-B4FC-B35D3B17D9AC}" presName="spaceRect" presStyleCnt="0"/>
      <dgm:spPr/>
    </dgm:pt>
    <dgm:pt modelId="{6FE146C2-AB8B-4E85-819D-723B679ED561}" type="pres">
      <dgm:prSet presAssocID="{6BC77405-8A7D-4C0E-B4FC-B35D3B17D9AC}" presName="parTx" presStyleLbl="revTx" presStyleIdx="4" presStyleCnt="6">
        <dgm:presLayoutVars>
          <dgm:chMax val="0"/>
          <dgm:chPref val="0"/>
        </dgm:presLayoutVars>
      </dgm:prSet>
      <dgm:spPr/>
    </dgm:pt>
    <dgm:pt modelId="{7DA18D4C-CCEF-438B-800A-4365EDD7FA0F}" type="pres">
      <dgm:prSet presAssocID="{75BDEA89-E149-49F5-A96B-83B9BC524C86}" presName="sibTrans" presStyleCnt="0"/>
      <dgm:spPr/>
    </dgm:pt>
    <dgm:pt modelId="{9AC81C58-B695-4CFC-8ED7-1D109A49609F}" type="pres">
      <dgm:prSet presAssocID="{17E27D8C-BF67-419B-8DF0-C986B654A1F8}" presName="compNode" presStyleCnt="0"/>
      <dgm:spPr/>
    </dgm:pt>
    <dgm:pt modelId="{BDEA35BD-B359-4691-8462-C75735498203}" type="pres">
      <dgm:prSet presAssocID="{17E27D8C-BF67-419B-8DF0-C986B654A1F8}" presName="bgRect" presStyleLbl="bgShp" presStyleIdx="5" presStyleCnt="6"/>
      <dgm:spPr/>
    </dgm:pt>
    <dgm:pt modelId="{07FA531E-D506-4C75-8986-3E7ED5CB8CA4}" type="pres">
      <dgm:prSet presAssocID="{17E27D8C-BF67-419B-8DF0-C986B654A1F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45346D4-1939-4D01-99C3-C2199844DED5}" type="pres">
      <dgm:prSet presAssocID="{17E27D8C-BF67-419B-8DF0-C986B654A1F8}" presName="spaceRect" presStyleCnt="0"/>
      <dgm:spPr/>
    </dgm:pt>
    <dgm:pt modelId="{9E4C1012-0CA2-443D-A1FD-93AAA9F34662}" type="pres">
      <dgm:prSet presAssocID="{17E27D8C-BF67-419B-8DF0-C986B654A1F8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919BC03-6919-4598-A819-3C5F56E9C308}" type="presOf" srcId="{DB04FAE1-88F4-4899-AFAF-651CC5581119}" destId="{EF91F785-A52D-4A91-B8BC-CCCA8CFCCF44}" srcOrd="0" destOrd="0" presId="urn:microsoft.com/office/officeart/2018/2/layout/IconVerticalSolidList"/>
    <dgm:cxn modelId="{4FB11140-4E78-4E52-BC46-5265FB9F6814}" type="presOf" srcId="{4E1B01D1-93DD-41E1-8398-655423957655}" destId="{D470096C-D0AC-4E46-BA73-C5C22505481B}" srcOrd="0" destOrd="0" presId="urn:microsoft.com/office/officeart/2018/2/layout/IconVerticalSolidList"/>
    <dgm:cxn modelId="{8F610142-60EB-44CC-8D58-01B6317B23FF}" srcId="{DD25E623-9C73-4D6F-9F3B-B1AE1C4BA7AD}" destId="{643596D4-A9D6-4D4D-8FCE-AD311EF64082}" srcOrd="3" destOrd="0" parTransId="{B3E971C6-0002-4AB2-8A22-CEEACFB0CCB0}" sibTransId="{D087C696-223E-41D6-A581-D3D5573E77A2}"/>
    <dgm:cxn modelId="{4E30B043-1129-4840-8A05-DAFAADA9FECC}" srcId="{DD25E623-9C73-4D6F-9F3B-B1AE1C4BA7AD}" destId="{4E1B01D1-93DD-41E1-8398-655423957655}" srcOrd="0" destOrd="0" parTransId="{08DCAE00-F7DF-41F1-B3B1-6DA7D4856110}" sibTransId="{9C322EC7-EE20-45B9-958D-D35E00C49342}"/>
    <dgm:cxn modelId="{FBE6BF46-5275-4446-83D7-4CADAC2A0146}" srcId="{DD25E623-9C73-4D6F-9F3B-B1AE1C4BA7AD}" destId="{BBCC674B-C6A0-4361-9F7B-D841AEB0B708}" srcOrd="2" destOrd="0" parTransId="{AF60CB1F-E49E-49BD-A0F4-525E86AEAF00}" sibTransId="{98364C4C-0560-4436-A69F-B821A77BEE8E}"/>
    <dgm:cxn modelId="{7890265C-89C9-4CD7-B7B2-E7117E5C65F0}" srcId="{DD25E623-9C73-4D6F-9F3B-B1AE1C4BA7AD}" destId="{17E27D8C-BF67-419B-8DF0-C986B654A1F8}" srcOrd="5" destOrd="0" parTransId="{97FBBC33-A918-4135-A3EF-3F29EBC65062}" sibTransId="{552FFEBD-42F3-404E-A8D9-830E4D18BA76}"/>
    <dgm:cxn modelId="{B208926A-61E7-4DCA-9E39-21E735C6A628}" srcId="{DD25E623-9C73-4D6F-9F3B-B1AE1C4BA7AD}" destId="{6BC77405-8A7D-4C0E-B4FC-B35D3B17D9AC}" srcOrd="4" destOrd="0" parTransId="{C1BA0178-3626-4A2B-A75C-50806C756CD6}" sibTransId="{75BDEA89-E149-49F5-A96B-83B9BC524C86}"/>
    <dgm:cxn modelId="{EC642977-122A-4EE2-98DC-9673DACED15F}" type="presOf" srcId="{17E27D8C-BF67-419B-8DF0-C986B654A1F8}" destId="{9E4C1012-0CA2-443D-A1FD-93AAA9F34662}" srcOrd="0" destOrd="0" presId="urn:microsoft.com/office/officeart/2018/2/layout/IconVerticalSolidList"/>
    <dgm:cxn modelId="{003F6A7A-3F2C-4D98-8999-0F107B2C82D7}" type="presOf" srcId="{6BC77405-8A7D-4C0E-B4FC-B35D3B17D9AC}" destId="{6FE146C2-AB8B-4E85-819D-723B679ED561}" srcOrd="0" destOrd="0" presId="urn:microsoft.com/office/officeart/2018/2/layout/IconVerticalSolidList"/>
    <dgm:cxn modelId="{5BF17B88-AB7F-4711-B537-F1D87AA42D56}" type="presOf" srcId="{BBCC674B-C6A0-4361-9F7B-D841AEB0B708}" destId="{66D8ACC3-4D0A-4849-BD16-0EE839B4FAE7}" srcOrd="0" destOrd="0" presId="urn:microsoft.com/office/officeart/2018/2/layout/IconVerticalSolidList"/>
    <dgm:cxn modelId="{51987889-B85D-4422-9ED7-442FDC146A1B}" type="presOf" srcId="{DD25E623-9C73-4D6F-9F3B-B1AE1C4BA7AD}" destId="{3B7D1E97-6113-4BA9-A20D-36C33AD8458F}" srcOrd="0" destOrd="0" presId="urn:microsoft.com/office/officeart/2018/2/layout/IconVerticalSolidList"/>
    <dgm:cxn modelId="{3E7BFBB1-1FCE-4948-ABD1-70284189BF09}" srcId="{DD25E623-9C73-4D6F-9F3B-B1AE1C4BA7AD}" destId="{DB04FAE1-88F4-4899-AFAF-651CC5581119}" srcOrd="1" destOrd="0" parTransId="{934323C2-0009-4951-81E7-C3591C5571BF}" sibTransId="{6B7037CD-12B4-4F38-A49F-0F3A82CF3AEE}"/>
    <dgm:cxn modelId="{554AEDCA-6896-4D63-9C36-F6F696D37000}" type="presOf" srcId="{643596D4-A9D6-4D4D-8FCE-AD311EF64082}" destId="{700243B3-5793-43EF-9A77-050E71319182}" srcOrd="0" destOrd="0" presId="urn:microsoft.com/office/officeart/2018/2/layout/IconVerticalSolidList"/>
    <dgm:cxn modelId="{6124106C-2B2F-44D4-B6BA-853A79DBFF9E}" type="presParOf" srcId="{3B7D1E97-6113-4BA9-A20D-36C33AD8458F}" destId="{56BEA588-F4D6-4A6B-8787-714D5A5A6EED}" srcOrd="0" destOrd="0" presId="urn:microsoft.com/office/officeart/2018/2/layout/IconVerticalSolidList"/>
    <dgm:cxn modelId="{7CD89BB5-BAD5-4289-A693-2D2338C6CBAF}" type="presParOf" srcId="{56BEA588-F4D6-4A6B-8787-714D5A5A6EED}" destId="{1A326F79-9A67-490C-9F83-B91C8A22812D}" srcOrd="0" destOrd="0" presId="urn:microsoft.com/office/officeart/2018/2/layout/IconVerticalSolidList"/>
    <dgm:cxn modelId="{1D682256-DB79-4F58-9B02-8C0BE08B26AC}" type="presParOf" srcId="{56BEA588-F4D6-4A6B-8787-714D5A5A6EED}" destId="{F84D29A4-7C0D-44ED-8186-491522600BF5}" srcOrd="1" destOrd="0" presId="urn:microsoft.com/office/officeart/2018/2/layout/IconVerticalSolidList"/>
    <dgm:cxn modelId="{4C00AD5D-5397-459A-89ED-BE18A282D779}" type="presParOf" srcId="{56BEA588-F4D6-4A6B-8787-714D5A5A6EED}" destId="{0BFC0433-CDCE-496B-B7E0-A21D4CCE9943}" srcOrd="2" destOrd="0" presId="urn:microsoft.com/office/officeart/2018/2/layout/IconVerticalSolidList"/>
    <dgm:cxn modelId="{5A19AF34-AB01-4E40-84EE-1A32A0F38DF7}" type="presParOf" srcId="{56BEA588-F4D6-4A6B-8787-714D5A5A6EED}" destId="{D470096C-D0AC-4E46-BA73-C5C22505481B}" srcOrd="3" destOrd="0" presId="urn:microsoft.com/office/officeart/2018/2/layout/IconVerticalSolidList"/>
    <dgm:cxn modelId="{DE69E4E3-1DB7-49B0-A30E-63403B6E4AF7}" type="presParOf" srcId="{3B7D1E97-6113-4BA9-A20D-36C33AD8458F}" destId="{78248AB6-943D-4E5C-ABD0-42FC0833CE3A}" srcOrd="1" destOrd="0" presId="urn:microsoft.com/office/officeart/2018/2/layout/IconVerticalSolidList"/>
    <dgm:cxn modelId="{F157094D-CB3C-4E72-81FE-E73895E2B0C2}" type="presParOf" srcId="{3B7D1E97-6113-4BA9-A20D-36C33AD8458F}" destId="{131326ED-6066-490B-B8F4-65DA6B47EB70}" srcOrd="2" destOrd="0" presId="urn:microsoft.com/office/officeart/2018/2/layout/IconVerticalSolidList"/>
    <dgm:cxn modelId="{E2DE3774-B334-419C-AEF2-3DC2E0EB6BE4}" type="presParOf" srcId="{131326ED-6066-490B-B8F4-65DA6B47EB70}" destId="{32D890E9-5D04-4967-84A0-1F6858392912}" srcOrd="0" destOrd="0" presId="urn:microsoft.com/office/officeart/2018/2/layout/IconVerticalSolidList"/>
    <dgm:cxn modelId="{1CA4EC53-DB7B-4AAA-999F-03D941181825}" type="presParOf" srcId="{131326ED-6066-490B-B8F4-65DA6B47EB70}" destId="{CAFD76C7-A35D-4F23-BD6C-0499A74E3DE2}" srcOrd="1" destOrd="0" presId="urn:microsoft.com/office/officeart/2018/2/layout/IconVerticalSolidList"/>
    <dgm:cxn modelId="{C2347159-6A24-4137-8B39-ED0D4AF8FCA6}" type="presParOf" srcId="{131326ED-6066-490B-B8F4-65DA6B47EB70}" destId="{DA9ABA37-08AA-4B65-B56A-E6F3003DBD4E}" srcOrd="2" destOrd="0" presId="urn:microsoft.com/office/officeart/2018/2/layout/IconVerticalSolidList"/>
    <dgm:cxn modelId="{277D7E5C-5F9C-42C2-816C-7916526950E5}" type="presParOf" srcId="{131326ED-6066-490B-B8F4-65DA6B47EB70}" destId="{EF91F785-A52D-4A91-B8BC-CCCA8CFCCF44}" srcOrd="3" destOrd="0" presId="urn:microsoft.com/office/officeart/2018/2/layout/IconVerticalSolidList"/>
    <dgm:cxn modelId="{A0FFFDF5-869B-4458-8860-7BC1FBCC15CF}" type="presParOf" srcId="{3B7D1E97-6113-4BA9-A20D-36C33AD8458F}" destId="{9AD75B06-72AE-4391-988E-5A0C0780A6B5}" srcOrd="3" destOrd="0" presId="urn:microsoft.com/office/officeart/2018/2/layout/IconVerticalSolidList"/>
    <dgm:cxn modelId="{A4C2EF3D-9208-4729-8528-E950BF57064B}" type="presParOf" srcId="{3B7D1E97-6113-4BA9-A20D-36C33AD8458F}" destId="{3024CC77-4A70-4D6C-B377-5101C72D623C}" srcOrd="4" destOrd="0" presId="urn:microsoft.com/office/officeart/2018/2/layout/IconVerticalSolidList"/>
    <dgm:cxn modelId="{D918ADDB-AA5B-4E7A-A8EE-6194A0C2106D}" type="presParOf" srcId="{3024CC77-4A70-4D6C-B377-5101C72D623C}" destId="{94CB6656-FF8B-44B7-B12C-288CF1DCA7C7}" srcOrd="0" destOrd="0" presId="urn:microsoft.com/office/officeart/2018/2/layout/IconVerticalSolidList"/>
    <dgm:cxn modelId="{F9DA0FBF-99A0-4726-9CA2-400E2CB23783}" type="presParOf" srcId="{3024CC77-4A70-4D6C-B377-5101C72D623C}" destId="{F67A1575-B497-40A2-AB19-867D518990E4}" srcOrd="1" destOrd="0" presId="urn:microsoft.com/office/officeart/2018/2/layout/IconVerticalSolidList"/>
    <dgm:cxn modelId="{3D2781A1-4441-4BE2-80AC-4B18D78AE1E9}" type="presParOf" srcId="{3024CC77-4A70-4D6C-B377-5101C72D623C}" destId="{6D87B273-0164-4C03-9622-AF55A08F1948}" srcOrd="2" destOrd="0" presId="urn:microsoft.com/office/officeart/2018/2/layout/IconVerticalSolidList"/>
    <dgm:cxn modelId="{B170C90B-EF74-435E-8BB0-4FE952DC07D9}" type="presParOf" srcId="{3024CC77-4A70-4D6C-B377-5101C72D623C}" destId="{66D8ACC3-4D0A-4849-BD16-0EE839B4FAE7}" srcOrd="3" destOrd="0" presId="urn:microsoft.com/office/officeart/2018/2/layout/IconVerticalSolidList"/>
    <dgm:cxn modelId="{56EF686A-185F-4B4D-BB8F-91F668B4926A}" type="presParOf" srcId="{3B7D1E97-6113-4BA9-A20D-36C33AD8458F}" destId="{0F1559BF-3D62-42C1-AB27-232CD006F708}" srcOrd="5" destOrd="0" presId="urn:microsoft.com/office/officeart/2018/2/layout/IconVerticalSolidList"/>
    <dgm:cxn modelId="{C9EFDFE8-0358-477A-B7B7-CC945D8EE4FE}" type="presParOf" srcId="{3B7D1E97-6113-4BA9-A20D-36C33AD8458F}" destId="{DAD5F1AB-7879-4DED-9C67-5DE96795B983}" srcOrd="6" destOrd="0" presId="urn:microsoft.com/office/officeart/2018/2/layout/IconVerticalSolidList"/>
    <dgm:cxn modelId="{6F8F5854-BD90-42A5-81C4-295BB3426B90}" type="presParOf" srcId="{DAD5F1AB-7879-4DED-9C67-5DE96795B983}" destId="{02D623FA-A7BF-4629-9E5C-361CAEF2708A}" srcOrd="0" destOrd="0" presId="urn:microsoft.com/office/officeart/2018/2/layout/IconVerticalSolidList"/>
    <dgm:cxn modelId="{8897BEA0-A858-47E6-B8F2-A08EC448389E}" type="presParOf" srcId="{DAD5F1AB-7879-4DED-9C67-5DE96795B983}" destId="{B94A2585-BD58-431F-A8C2-8C1964932763}" srcOrd="1" destOrd="0" presId="urn:microsoft.com/office/officeart/2018/2/layout/IconVerticalSolidList"/>
    <dgm:cxn modelId="{D182E5BA-0795-4960-9025-92353B1177C5}" type="presParOf" srcId="{DAD5F1AB-7879-4DED-9C67-5DE96795B983}" destId="{2352A42F-4E98-4AA4-9992-576F4A8A36AF}" srcOrd="2" destOrd="0" presId="urn:microsoft.com/office/officeart/2018/2/layout/IconVerticalSolidList"/>
    <dgm:cxn modelId="{26938AE2-2EFD-45CB-90E9-DED4411113E4}" type="presParOf" srcId="{DAD5F1AB-7879-4DED-9C67-5DE96795B983}" destId="{700243B3-5793-43EF-9A77-050E71319182}" srcOrd="3" destOrd="0" presId="urn:microsoft.com/office/officeart/2018/2/layout/IconVerticalSolidList"/>
    <dgm:cxn modelId="{EF2B9726-8E15-495C-A53E-A060E5094B22}" type="presParOf" srcId="{3B7D1E97-6113-4BA9-A20D-36C33AD8458F}" destId="{D0B2126B-3493-49A7-BC7E-4CD24F99C984}" srcOrd="7" destOrd="0" presId="urn:microsoft.com/office/officeart/2018/2/layout/IconVerticalSolidList"/>
    <dgm:cxn modelId="{AB95C45B-73B4-414F-A1C0-8DC1393C054C}" type="presParOf" srcId="{3B7D1E97-6113-4BA9-A20D-36C33AD8458F}" destId="{773E30D2-2929-4103-A4F8-6A06EBC1097C}" srcOrd="8" destOrd="0" presId="urn:microsoft.com/office/officeart/2018/2/layout/IconVerticalSolidList"/>
    <dgm:cxn modelId="{69AE6CEE-406F-4F97-A48C-7B7CABCF0D56}" type="presParOf" srcId="{773E30D2-2929-4103-A4F8-6A06EBC1097C}" destId="{83D01801-3786-44CD-A56E-901E67568A89}" srcOrd="0" destOrd="0" presId="urn:microsoft.com/office/officeart/2018/2/layout/IconVerticalSolidList"/>
    <dgm:cxn modelId="{E36D4074-FDFB-451D-9EF7-B6FBE230ED24}" type="presParOf" srcId="{773E30D2-2929-4103-A4F8-6A06EBC1097C}" destId="{1C6D5E48-863C-44C1-AB8D-5F171E2C10D6}" srcOrd="1" destOrd="0" presId="urn:microsoft.com/office/officeart/2018/2/layout/IconVerticalSolidList"/>
    <dgm:cxn modelId="{CA55D6E5-6F55-4096-8D81-CE07C142568D}" type="presParOf" srcId="{773E30D2-2929-4103-A4F8-6A06EBC1097C}" destId="{D2E227A1-2A72-456E-9190-6A3F866479D7}" srcOrd="2" destOrd="0" presId="urn:microsoft.com/office/officeart/2018/2/layout/IconVerticalSolidList"/>
    <dgm:cxn modelId="{C1D5AC94-DFE3-4ED1-89B1-2078B70F6B01}" type="presParOf" srcId="{773E30D2-2929-4103-A4F8-6A06EBC1097C}" destId="{6FE146C2-AB8B-4E85-819D-723B679ED561}" srcOrd="3" destOrd="0" presId="urn:microsoft.com/office/officeart/2018/2/layout/IconVerticalSolidList"/>
    <dgm:cxn modelId="{9547FA05-C032-40B3-80E7-C779567D7472}" type="presParOf" srcId="{3B7D1E97-6113-4BA9-A20D-36C33AD8458F}" destId="{7DA18D4C-CCEF-438B-800A-4365EDD7FA0F}" srcOrd="9" destOrd="0" presId="urn:microsoft.com/office/officeart/2018/2/layout/IconVerticalSolidList"/>
    <dgm:cxn modelId="{9B3EDDB7-8797-4ED0-B91C-457283BD6E1B}" type="presParOf" srcId="{3B7D1E97-6113-4BA9-A20D-36C33AD8458F}" destId="{9AC81C58-B695-4CFC-8ED7-1D109A49609F}" srcOrd="10" destOrd="0" presId="urn:microsoft.com/office/officeart/2018/2/layout/IconVerticalSolidList"/>
    <dgm:cxn modelId="{74303A87-B23D-4350-9C20-B0579AFE49AA}" type="presParOf" srcId="{9AC81C58-B695-4CFC-8ED7-1D109A49609F}" destId="{BDEA35BD-B359-4691-8462-C75735498203}" srcOrd="0" destOrd="0" presId="urn:microsoft.com/office/officeart/2018/2/layout/IconVerticalSolidList"/>
    <dgm:cxn modelId="{6B737A11-82A6-48F2-B6B0-F5D0BA3124EC}" type="presParOf" srcId="{9AC81C58-B695-4CFC-8ED7-1D109A49609F}" destId="{07FA531E-D506-4C75-8986-3E7ED5CB8CA4}" srcOrd="1" destOrd="0" presId="urn:microsoft.com/office/officeart/2018/2/layout/IconVerticalSolidList"/>
    <dgm:cxn modelId="{1CF242C8-A4A4-4BC5-A380-434FC5A9CBF7}" type="presParOf" srcId="{9AC81C58-B695-4CFC-8ED7-1D109A49609F}" destId="{745346D4-1939-4D01-99C3-C2199844DED5}" srcOrd="2" destOrd="0" presId="urn:microsoft.com/office/officeart/2018/2/layout/IconVerticalSolidList"/>
    <dgm:cxn modelId="{A4E0D9DC-F248-4329-998F-95AFBF4910E3}" type="presParOf" srcId="{9AC81C58-B695-4CFC-8ED7-1D109A49609F}" destId="{9E4C1012-0CA2-443D-A1FD-93AAA9F346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76427-F9D5-F54B-BB60-52273924B8CA}">
      <dsp:nvSpPr>
        <dsp:cNvPr id="0" name=""/>
        <dsp:cNvSpPr/>
      </dsp:nvSpPr>
      <dsp:spPr>
        <a:xfrm>
          <a:off x="0" y="567487"/>
          <a:ext cx="3064322" cy="19458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F509C-4B0C-6847-9E28-CCAF2C3733AA}">
      <dsp:nvSpPr>
        <dsp:cNvPr id="0" name=""/>
        <dsp:cNvSpPr/>
      </dsp:nvSpPr>
      <dsp:spPr>
        <a:xfrm>
          <a:off x="340480" y="890944"/>
          <a:ext cx="3064322" cy="19458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Khasan 201939094</a:t>
          </a:r>
        </a:p>
      </dsp:txBody>
      <dsp:txXfrm>
        <a:off x="397472" y="947936"/>
        <a:ext cx="2950338" cy="1831860"/>
      </dsp:txXfrm>
    </dsp:sp>
    <dsp:sp modelId="{49D4C43B-0A22-2E45-8F57-E1ECD0BEA7AA}">
      <dsp:nvSpPr>
        <dsp:cNvPr id="0" name=""/>
        <dsp:cNvSpPr/>
      </dsp:nvSpPr>
      <dsp:spPr>
        <a:xfrm>
          <a:off x="3745283" y="567487"/>
          <a:ext cx="3064322" cy="19458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85959-CF5E-2742-8850-1FFA4338D3F0}">
      <dsp:nvSpPr>
        <dsp:cNvPr id="0" name=""/>
        <dsp:cNvSpPr/>
      </dsp:nvSpPr>
      <dsp:spPr>
        <a:xfrm>
          <a:off x="4085763" y="890944"/>
          <a:ext cx="3064322" cy="19458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Bekhzod 201839016</a:t>
          </a:r>
        </a:p>
      </dsp:txBody>
      <dsp:txXfrm>
        <a:off x="4142755" y="947936"/>
        <a:ext cx="2950338" cy="1831860"/>
      </dsp:txXfrm>
    </dsp:sp>
    <dsp:sp modelId="{8FA184C4-E156-CB4D-8D4C-434EE982C34F}">
      <dsp:nvSpPr>
        <dsp:cNvPr id="0" name=""/>
        <dsp:cNvSpPr/>
      </dsp:nvSpPr>
      <dsp:spPr>
        <a:xfrm>
          <a:off x="7490566" y="567487"/>
          <a:ext cx="3064322" cy="19458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714E8-D074-304B-9021-811C5BCADD91}">
      <dsp:nvSpPr>
        <dsp:cNvPr id="0" name=""/>
        <dsp:cNvSpPr/>
      </dsp:nvSpPr>
      <dsp:spPr>
        <a:xfrm>
          <a:off x="7831047" y="890944"/>
          <a:ext cx="3064322" cy="19458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Abduvakhob 201939062 </a:t>
          </a:r>
        </a:p>
      </dsp:txBody>
      <dsp:txXfrm>
        <a:off x="7888039" y="947936"/>
        <a:ext cx="2950338" cy="18318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7AD81-CA8E-7549-B8C7-35C72A2C4B92}">
      <dsp:nvSpPr>
        <dsp:cNvPr id="0" name=""/>
        <dsp:cNvSpPr/>
      </dsp:nvSpPr>
      <dsp:spPr>
        <a:xfrm>
          <a:off x="0" y="0"/>
          <a:ext cx="894654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F56703-CEAD-9E46-8EB4-AE9717DA8B28}">
      <dsp:nvSpPr>
        <dsp:cNvPr id="0" name=""/>
        <dsp:cNvSpPr/>
      </dsp:nvSpPr>
      <dsp:spPr>
        <a:xfrm>
          <a:off x="0" y="0"/>
          <a:ext cx="1789308" cy="4195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Completed by Abduvkhob:</a:t>
          </a:r>
          <a:endParaRPr lang="en-US" sz="2100" kern="1200" dirty="0"/>
        </a:p>
      </dsp:txBody>
      <dsp:txXfrm>
        <a:off x="0" y="0"/>
        <a:ext cx="1789308" cy="4195481"/>
      </dsp:txXfrm>
    </dsp:sp>
    <dsp:sp modelId="{9F69DB16-79CE-1143-AC40-129B523E9A46}">
      <dsp:nvSpPr>
        <dsp:cNvPr id="0" name=""/>
        <dsp:cNvSpPr/>
      </dsp:nvSpPr>
      <dsp:spPr>
        <a:xfrm>
          <a:off x="1923506" y="19871"/>
          <a:ext cx="7023034" cy="397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1. Add Main page</a:t>
          </a:r>
          <a:endParaRPr lang="en-US" sz="1800" kern="1200"/>
        </a:p>
      </dsp:txBody>
      <dsp:txXfrm>
        <a:off x="1923506" y="19871"/>
        <a:ext cx="7023034" cy="397423"/>
      </dsp:txXfrm>
    </dsp:sp>
    <dsp:sp modelId="{51E2ED16-D81F-D544-9286-BBD682F71A9C}">
      <dsp:nvSpPr>
        <dsp:cNvPr id="0" name=""/>
        <dsp:cNvSpPr/>
      </dsp:nvSpPr>
      <dsp:spPr>
        <a:xfrm>
          <a:off x="1789308" y="417294"/>
          <a:ext cx="71572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BAF1592-B6F3-E149-99E3-7B45A1628F13}">
      <dsp:nvSpPr>
        <dsp:cNvPr id="0" name=""/>
        <dsp:cNvSpPr/>
      </dsp:nvSpPr>
      <dsp:spPr>
        <a:xfrm>
          <a:off x="1923506" y="437165"/>
          <a:ext cx="7023034" cy="397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2. Make Page :</a:t>
          </a:r>
          <a:endParaRPr lang="en-US" sz="1800" kern="1200"/>
        </a:p>
      </dsp:txBody>
      <dsp:txXfrm>
        <a:off x="1923506" y="437165"/>
        <a:ext cx="7023034" cy="397423"/>
      </dsp:txXfrm>
    </dsp:sp>
    <dsp:sp modelId="{837E5F2A-9C4A-F54B-BF6E-4D703E38C6CA}">
      <dsp:nvSpPr>
        <dsp:cNvPr id="0" name=""/>
        <dsp:cNvSpPr/>
      </dsp:nvSpPr>
      <dsp:spPr>
        <a:xfrm>
          <a:off x="1789308" y="834589"/>
          <a:ext cx="71572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89DFF9-1376-9742-A249-CF4CA1857CB2}">
      <dsp:nvSpPr>
        <dsp:cNvPr id="0" name=""/>
        <dsp:cNvSpPr/>
      </dsp:nvSpPr>
      <dsp:spPr>
        <a:xfrm>
          <a:off x="1923506" y="854460"/>
          <a:ext cx="7023034" cy="397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News</a:t>
          </a:r>
          <a:endParaRPr lang="en-US" sz="1800" kern="1200"/>
        </a:p>
      </dsp:txBody>
      <dsp:txXfrm>
        <a:off x="1923506" y="854460"/>
        <a:ext cx="7023034" cy="397423"/>
      </dsp:txXfrm>
    </dsp:sp>
    <dsp:sp modelId="{763FF47F-6701-7C4E-9484-C1B4CA87D337}">
      <dsp:nvSpPr>
        <dsp:cNvPr id="0" name=""/>
        <dsp:cNvSpPr/>
      </dsp:nvSpPr>
      <dsp:spPr>
        <a:xfrm>
          <a:off x="1789308" y="1251884"/>
          <a:ext cx="71572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624388A-A0EA-AE4E-926D-B8B5E979C90A}">
      <dsp:nvSpPr>
        <dsp:cNvPr id="0" name=""/>
        <dsp:cNvSpPr/>
      </dsp:nvSpPr>
      <dsp:spPr>
        <a:xfrm>
          <a:off x="1923506" y="1271755"/>
          <a:ext cx="7023034" cy="397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Single page of News</a:t>
          </a:r>
          <a:endParaRPr lang="en-US" sz="1800" kern="1200"/>
        </a:p>
      </dsp:txBody>
      <dsp:txXfrm>
        <a:off x="1923506" y="1271755"/>
        <a:ext cx="7023034" cy="397423"/>
      </dsp:txXfrm>
    </dsp:sp>
    <dsp:sp modelId="{A9025F6E-D4C0-6549-97A1-C9B7494F534E}">
      <dsp:nvSpPr>
        <dsp:cNvPr id="0" name=""/>
        <dsp:cNvSpPr/>
      </dsp:nvSpPr>
      <dsp:spPr>
        <a:xfrm>
          <a:off x="1789308" y="1669178"/>
          <a:ext cx="71572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D6AC646-DD57-464E-A928-2610D0C5FEF6}">
      <dsp:nvSpPr>
        <dsp:cNvPr id="0" name=""/>
        <dsp:cNvSpPr/>
      </dsp:nvSpPr>
      <dsp:spPr>
        <a:xfrm>
          <a:off x="1923506" y="1689049"/>
          <a:ext cx="7023034" cy="397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Education</a:t>
          </a:r>
          <a:endParaRPr lang="en-US" sz="1800" kern="1200"/>
        </a:p>
      </dsp:txBody>
      <dsp:txXfrm>
        <a:off x="1923506" y="1689049"/>
        <a:ext cx="7023034" cy="397423"/>
      </dsp:txXfrm>
    </dsp:sp>
    <dsp:sp modelId="{CB06C3D5-3654-EA44-937E-550AC844FF3E}">
      <dsp:nvSpPr>
        <dsp:cNvPr id="0" name=""/>
        <dsp:cNvSpPr/>
      </dsp:nvSpPr>
      <dsp:spPr>
        <a:xfrm>
          <a:off x="1789308" y="2086473"/>
          <a:ext cx="71572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326633D-0549-9041-AD2B-0A72B4405F27}">
      <dsp:nvSpPr>
        <dsp:cNvPr id="0" name=""/>
        <dsp:cNvSpPr/>
      </dsp:nvSpPr>
      <dsp:spPr>
        <a:xfrm>
          <a:off x="1923506" y="2106344"/>
          <a:ext cx="7023034" cy="397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Entertainment</a:t>
          </a:r>
          <a:endParaRPr lang="en-US" sz="1800" kern="1200"/>
        </a:p>
      </dsp:txBody>
      <dsp:txXfrm>
        <a:off x="1923506" y="2106344"/>
        <a:ext cx="7023034" cy="397423"/>
      </dsp:txXfrm>
    </dsp:sp>
    <dsp:sp modelId="{09209D35-12C0-DF47-8B7F-225011BEDDB5}">
      <dsp:nvSpPr>
        <dsp:cNvPr id="0" name=""/>
        <dsp:cNvSpPr/>
      </dsp:nvSpPr>
      <dsp:spPr>
        <a:xfrm>
          <a:off x="1789308" y="2503768"/>
          <a:ext cx="71572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B7C566D-1FD8-7449-9FBA-CAC2B48051DC}">
      <dsp:nvSpPr>
        <dsp:cNvPr id="0" name=""/>
        <dsp:cNvSpPr/>
      </dsp:nvSpPr>
      <dsp:spPr>
        <a:xfrm>
          <a:off x="1923506" y="2523639"/>
          <a:ext cx="7023034" cy="397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Mosque</a:t>
          </a:r>
          <a:endParaRPr lang="en-US" sz="1800" kern="1200"/>
        </a:p>
      </dsp:txBody>
      <dsp:txXfrm>
        <a:off x="1923506" y="2523639"/>
        <a:ext cx="7023034" cy="397423"/>
      </dsp:txXfrm>
    </dsp:sp>
    <dsp:sp modelId="{DA9A83FC-68F5-A940-B2F5-868B5FE15B99}">
      <dsp:nvSpPr>
        <dsp:cNvPr id="0" name=""/>
        <dsp:cNvSpPr/>
      </dsp:nvSpPr>
      <dsp:spPr>
        <a:xfrm>
          <a:off x="1789308" y="2921062"/>
          <a:ext cx="71572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477D195-244D-724F-BFEB-F410FBFD3026}">
      <dsp:nvSpPr>
        <dsp:cNvPr id="0" name=""/>
        <dsp:cNvSpPr/>
      </dsp:nvSpPr>
      <dsp:spPr>
        <a:xfrm>
          <a:off x="1923506" y="2940933"/>
          <a:ext cx="7023034" cy="397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Halal Restaurant</a:t>
          </a:r>
          <a:endParaRPr lang="en-US" sz="1800" kern="1200"/>
        </a:p>
      </dsp:txBody>
      <dsp:txXfrm>
        <a:off x="1923506" y="2940933"/>
        <a:ext cx="7023034" cy="397423"/>
      </dsp:txXfrm>
    </dsp:sp>
    <dsp:sp modelId="{EB24C001-B393-4C44-AF87-44BB73B74D83}">
      <dsp:nvSpPr>
        <dsp:cNvPr id="0" name=""/>
        <dsp:cNvSpPr/>
      </dsp:nvSpPr>
      <dsp:spPr>
        <a:xfrm>
          <a:off x="1789308" y="3338357"/>
          <a:ext cx="71572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C415224-2991-8946-855A-71F58CC26D08}">
      <dsp:nvSpPr>
        <dsp:cNvPr id="0" name=""/>
        <dsp:cNvSpPr/>
      </dsp:nvSpPr>
      <dsp:spPr>
        <a:xfrm>
          <a:off x="1923506" y="3358228"/>
          <a:ext cx="7023034" cy="397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Cargo </a:t>
          </a:r>
          <a:endParaRPr lang="en-US" sz="1800" kern="1200"/>
        </a:p>
      </dsp:txBody>
      <dsp:txXfrm>
        <a:off x="1923506" y="3358228"/>
        <a:ext cx="7023034" cy="397423"/>
      </dsp:txXfrm>
    </dsp:sp>
    <dsp:sp modelId="{57FF8674-C4B0-8443-A72C-4247598F4E28}">
      <dsp:nvSpPr>
        <dsp:cNvPr id="0" name=""/>
        <dsp:cNvSpPr/>
      </dsp:nvSpPr>
      <dsp:spPr>
        <a:xfrm>
          <a:off x="1789308" y="3755652"/>
          <a:ext cx="71572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A24BBD2-9598-B54A-82CD-44BFA7795A09}">
      <dsp:nvSpPr>
        <dsp:cNvPr id="0" name=""/>
        <dsp:cNvSpPr/>
      </dsp:nvSpPr>
      <dsp:spPr>
        <a:xfrm>
          <a:off x="1923506" y="3775523"/>
          <a:ext cx="7023034" cy="397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House Renting</a:t>
          </a:r>
          <a:endParaRPr lang="en-US" sz="1800" kern="1200" dirty="0"/>
        </a:p>
      </dsp:txBody>
      <dsp:txXfrm>
        <a:off x="1923506" y="3775523"/>
        <a:ext cx="7023034" cy="397423"/>
      </dsp:txXfrm>
    </dsp:sp>
    <dsp:sp modelId="{9F1A63E6-5487-854C-B8DC-CA9F35133AAF}">
      <dsp:nvSpPr>
        <dsp:cNvPr id="0" name=""/>
        <dsp:cNvSpPr/>
      </dsp:nvSpPr>
      <dsp:spPr>
        <a:xfrm>
          <a:off x="1789308" y="4172946"/>
          <a:ext cx="71572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866A2-EE4A-C54B-98D9-7015E91363D3}">
      <dsp:nvSpPr>
        <dsp:cNvPr id="0" name=""/>
        <dsp:cNvSpPr/>
      </dsp:nvSpPr>
      <dsp:spPr>
        <a:xfrm>
          <a:off x="0" y="80036"/>
          <a:ext cx="5841231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Completed by Khasan:</a:t>
          </a:r>
          <a:endParaRPr lang="en-US" sz="2700" kern="1200"/>
        </a:p>
      </dsp:txBody>
      <dsp:txXfrm>
        <a:off x="31613" y="111649"/>
        <a:ext cx="5778005" cy="584369"/>
      </dsp:txXfrm>
    </dsp:sp>
    <dsp:sp modelId="{5756439D-9045-B64D-BB95-57B43D7745B6}">
      <dsp:nvSpPr>
        <dsp:cNvPr id="0" name=""/>
        <dsp:cNvSpPr/>
      </dsp:nvSpPr>
      <dsp:spPr>
        <a:xfrm>
          <a:off x="0" y="727631"/>
          <a:ext cx="5841231" cy="3185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459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0" i="0" kern="1200"/>
            <a:t>Created ERD diagram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0" i="0" kern="1200"/>
            <a:t>Created Database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0" i="0" kern="1200"/>
            <a:t>Set up Laravel 9 project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0" i="0" kern="1200"/>
            <a:t>Made APIs for retrieving data from database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0" i="0" kern="1200"/>
            <a:t>Created database models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0" i="0" kern="1200"/>
            <a:t>Created controllers for models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0" i="0" kern="1200"/>
            <a:t>Created migration tables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0" i="0" kern="1200"/>
            <a:t>Admin Dashboard</a:t>
          </a:r>
          <a:endParaRPr lang="en-US" sz="2100" kern="1200"/>
        </a:p>
      </dsp:txBody>
      <dsp:txXfrm>
        <a:off x="0" y="727631"/>
        <a:ext cx="5841231" cy="31857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326F79-9A67-490C-9F83-B91C8A22812D}">
      <dsp:nvSpPr>
        <dsp:cNvPr id="0" name=""/>
        <dsp:cNvSpPr/>
      </dsp:nvSpPr>
      <dsp:spPr>
        <a:xfrm>
          <a:off x="0" y="1544"/>
          <a:ext cx="5614987" cy="658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4D29A4-7C0D-44ED-8186-491522600BF5}">
      <dsp:nvSpPr>
        <dsp:cNvPr id="0" name=""/>
        <dsp:cNvSpPr/>
      </dsp:nvSpPr>
      <dsp:spPr>
        <a:xfrm>
          <a:off x="199046" y="149594"/>
          <a:ext cx="361901" cy="3619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0096C-D0AC-4E46-BA73-C5C22505481B}">
      <dsp:nvSpPr>
        <dsp:cNvPr id="0" name=""/>
        <dsp:cNvSpPr/>
      </dsp:nvSpPr>
      <dsp:spPr>
        <a:xfrm>
          <a:off x="759993" y="1544"/>
          <a:ext cx="4854993" cy="65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39" tIns="69639" rIns="69639" bIns="696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Project Plan</a:t>
          </a:r>
          <a:endParaRPr lang="en-US" sz="1900" kern="1200"/>
        </a:p>
      </dsp:txBody>
      <dsp:txXfrm>
        <a:off x="759993" y="1544"/>
        <a:ext cx="4854993" cy="658003"/>
      </dsp:txXfrm>
    </dsp:sp>
    <dsp:sp modelId="{32D890E9-5D04-4967-84A0-1F6858392912}">
      <dsp:nvSpPr>
        <dsp:cNvPr id="0" name=""/>
        <dsp:cNvSpPr/>
      </dsp:nvSpPr>
      <dsp:spPr>
        <a:xfrm>
          <a:off x="0" y="824048"/>
          <a:ext cx="5614987" cy="658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D76C7-A35D-4F23-BD6C-0499A74E3DE2}">
      <dsp:nvSpPr>
        <dsp:cNvPr id="0" name=""/>
        <dsp:cNvSpPr/>
      </dsp:nvSpPr>
      <dsp:spPr>
        <a:xfrm>
          <a:off x="199046" y="972099"/>
          <a:ext cx="361901" cy="3619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1F785-A52D-4A91-B8BC-CCCA8CFCCF44}">
      <dsp:nvSpPr>
        <dsp:cNvPr id="0" name=""/>
        <dsp:cNvSpPr/>
      </dsp:nvSpPr>
      <dsp:spPr>
        <a:xfrm>
          <a:off x="759993" y="824048"/>
          <a:ext cx="4854993" cy="65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39" tIns="69639" rIns="69639" bIns="696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Database creation</a:t>
          </a:r>
          <a:endParaRPr lang="en-US" sz="1900" kern="1200"/>
        </a:p>
      </dsp:txBody>
      <dsp:txXfrm>
        <a:off x="759993" y="824048"/>
        <a:ext cx="4854993" cy="658003"/>
      </dsp:txXfrm>
    </dsp:sp>
    <dsp:sp modelId="{94CB6656-FF8B-44B7-B12C-288CF1DCA7C7}">
      <dsp:nvSpPr>
        <dsp:cNvPr id="0" name=""/>
        <dsp:cNvSpPr/>
      </dsp:nvSpPr>
      <dsp:spPr>
        <a:xfrm>
          <a:off x="0" y="1646552"/>
          <a:ext cx="5614987" cy="658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A1575-B497-40A2-AB19-867D518990E4}">
      <dsp:nvSpPr>
        <dsp:cNvPr id="0" name=""/>
        <dsp:cNvSpPr/>
      </dsp:nvSpPr>
      <dsp:spPr>
        <a:xfrm>
          <a:off x="199046" y="1794603"/>
          <a:ext cx="361901" cy="3619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8ACC3-4D0A-4849-BD16-0EE839B4FAE7}">
      <dsp:nvSpPr>
        <dsp:cNvPr id="0" name=""/>
        <dsp:cNvSpPr/>
      </dsp:nvSpPr>
      <dsp:spPr>
        <a:xfrm>
          <a:off x="759993" y="1646552"/>
          <a:ext cx="4854993" cy="65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39" tIns="69639" rIns="69639" bIns="696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Project Setup</a:t>
          </a:r>
          <a:endParaRPr lang="en-US" sz="1900" kern="1200"/>
        </a:p>
      </dsp:txBody>
      <dsp:txXfrm>
        <a:off x="759993" y="1646552"/>
        <a:ext cx="4854993" cy="658003"/>
      </dsp:txXfrm>
    </dsp:sp>
    <dsp:sp modelId="{02D623FA-A7BF-4629-9E5C-361CAEF2708A}">
      <dsp:nvSpPr>
        <dsp:cNvPr id="0" name=""/>
        <dsp:cNvSpPr/>
      </dsp:nvSpPr>
      <dsp:spPr>
        <a:xfrm>
          <a:off x="0" y="2469056"/>
          <a:ext cx="5614987" cy="658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A2585-BD58-431F-A8C2-8C1964932763}">
      <dsp:nvSpPr>
        <dsp:cNvPr id="0" name=""/>
        <dsp:cNvSpPr/>
      </dsp:nvSpPr>
      <dsp:spPr>
        <a:xfrm>
          <a:off x="199046" y="2617107"/>
          <a:ext cx="361901" cy="3619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0243B3-5793-43EF-9A77-050E71319182}">
      <dsp:nvSpPr>
        <dsp:cNvPr id="0" name=""/>
        <dsp:cNvSpPr/>
      </dsp:nvSpPr>
      <dsp:spPr>
        <a:xfrm>
          <a:off x="759993" y="2469056"/>
          <a:ext cx="4854993" cy="65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39" tIns="69639" rIns="69639" bIns="696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Backend APIs</a:t>
          </a:r>
          <a:endParaRPr lang="en-US" sz="1900" kern="1200"/>
        </a:p>
      </dsp:txBody>
      <dsp:txXfrm>
        <a:off x="759993" y="2469056"/>
        <a:ext cx="4854993" cy="658003"/>
      </dsp:txXfrm>
    </dsp:sp>
    <dsp:sp modelId="{83D01801-3786-44CD-A56E-901E67568A89}">
      <dsp:nvSpPr>
        <dsp:cNvPr id="0" name=""/>
        <dsp:cNvSpPr/>
      </dsp:nvSpPr>
      <dsp:spPr>
        <a:xfrm>
          <a:off x="0" y="3291561"/>
          <a:ext cx="5614987" cy="658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D5E48-863C-44C1-AB8D-5F171E2C10D6}">
      <dsp:nvSpPr>
        <dsp:cNvPr id="0" name=""/>
        <dsp:cNvSpPr/>
      </dsp:nvSpPr>
      <dsp:spPr>
        <a:xfrm>
          <a:off x="199046" y="3439611"/>
          <a:ext cx="361901" cy="3619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146C2-AB8B-4E85-819D-723B679ED561}">
      <dsp:nvSpPr>
        <dsp:cNvPr id="0" name=""/>
        <dsp:cNvSpPr/>
      </dsp:nvSpPr>
      <dsp:spPr>
        <a:xfrm>
          <a:off x="759993" y="3291561"/>
          <a:ext cx="4854993" cy="65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39" tIns="69639" rIns="69639" bIns="696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Graphical User Interface</a:t>
          </a:r>
          <a:endParaRPr lang="en-US" sz="1900" kern="1200"/>
        </a:p>
      </dsp:txBody>
      <dsp:txXfrm>
        <a:off x="759993" y="3291561"/>
        <a:ext cx="4854993" cy="658003"/>
      </dsp:txXfrm>
    </dsp:sp>
    <dsp:sp modelId="{BDEA35BD-B359-4691-8462-C75735498203}">
      <dsp:nvSpPr>
        <dsp:cNvPr id="0" name=""/>
        <dsp:cNvSpPr/>
      </dsp:nvSpPr>
      <dsp:spPr>
        <a:xfrm>
          <a:off x="0" y="4114065"/>
          <a:ext cx="5614987" cy="658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FA531E-D506-4C75-8986-3E7ED5CB8CA4}">
      <dsp:nvSpPr>
        <dsp:cNvPr id="0" name=""/>
        <dsp:cNvSpPr/>
      </dsp:nvSpPr>
      <dsp:spPr>
        <a:xfrm>
          <a:off x="199046" y="4262116"/>
          <a:ext cx="361901" cy="36190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C1012-0CA2-443D-A1FD-93AAA9F34662}">
      <dsp:nvSpPr>
        <dsp:cNvPr id="0" name=""/>
        <dsp:cNvSpPr/>
      </dsp:nvSpPr>
      <dsp:spPr>
        <a:xfrm>
          <a:off x="759993" y="4114065"/>
          <a:ext cx="4854993" cy="65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39" tIns="69639" rIns="69639" bIns="696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Frontend Pages</a:t>
          </a:r>
          <a:endParaRPr lang="en-US" sz="1900" kern="1200"/>
        </a:p>
      </dsp:txBody>
      <dsp:txXfrm>
        <a:off x="759993" y="4114065"/>
        <a:ext cx="4854993" cy="658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41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56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00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62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78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15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60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76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026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55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84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866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868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18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80682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628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69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416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286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314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3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527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  <p:sldLayoutId id="2147483986" r:id="rId13"/>
    <p:sldLayoutId id="2147483987" r:id="rId14"/>
    <p:sldLayoutId id="2147483988" r:id="rId15"/>
    <p:sldLayoutId id="2147483989" r:id="rId16"/>
    <p:sldLayoutId id="2147483990" r:id="rId17"/>
    <p:sldLayoutId id="2147483991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.png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diagramData" Target="../diagrams/data2.xml"/><Relationship Id="rId5" Type="http://schemas.openxmlformats.org/officeDocument/2006/relationships/image" Target="../media/image5.png"/><Relationship Id="rId10" Type="http://schemas.microsoft.com/office/2007/relationships/diagramDrawing" Target="../diagrams/drawing2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12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diagramData" Target="../diagrams/data4.xml"/><Relationship Id="rId5" Type="http://schemas.openxmlformats.org/officeDocument/2006/relationships/image" Target="../media/image5.png"/><Relationship Id="rId10" Type="http://schemas.microsoft.com/office/2007/relationships/diagramDrawing" Target="../diagrams/drawing4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1115DF5-AFBD-4F66-AE21-09484AD4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D1B7F8-74CC-4614-855A-84CC82628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6BEC653-A047-40E7-A65C-5C7D3EDE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A27089-EF20-428F-BEFB-D680CC61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FA68AB-4F1A-4721-A4D2-0C578829A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43CBC87-A39A-44E4-9EE2-21CCD5CE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482F9D-E110-434E-9B4F-41A3F5CB2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5779FF2E-BB5C-4805-AAD5-275495A2B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B42CD-67B8-4BD2-A821-C30660B1409B}"/>
              </a:ext>
            </a:extLst>
          </p:cNvPr>
          <p:cNvSpPr txBox="1"/>
          <p:nvPr/>
        </p:nvSpPr>
        <p:spPr>
          <a:xfrm>
            <a:off x="673644" y="629267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Hakseng Group</a:t>
            </a:r>
          </a:p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Team 2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B83258-50E7-4A51-8C48-ADA7CD7F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4188960-1398-409C-BA5D-F87CCB743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5A16BAC-02F6-C8B9-B595-92683DEE44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510137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6443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2381" y="629266"/>
            <a:ext cx="4767471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Milestone</a:t>
            </a: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3FA806F4-E25D-1E16-5299-5CDA9BEAFC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58" r="47331" b="-1"/>
          <a:stretch/>
        </p:blipFill>
        <p:spPr>
          <a:xfrm>
            <a:off x="-1" y="10"/>
            <a:ext cx="4634680" cy="685799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282381" y="2438400"/>
            <a:ext cx="4767471" cy="38099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Font typeface="Wingdings 3" charset="2"/>
              <a:buChar char=""/>
            </a:pPr>
            <a:r>
              <a:rPr lang="en-US" b="1" dirty="0"/>
              <a:t>Abduvakhob 201939062</a:t>
            </a:r>
            <a:r>
              <a:rPr lang="en-US" dirty="0"/>
              <a:t> – responsible for developing new user-facing features, determining the structure and design of web pages, building reusable codes, optimizing page loading times, and using a variety of markup languages to create the web pages. and making front-end pages of our project. He made pages using HTML, CSS, JavaScript.  </a:t>
            </a:r>
          </a:p>
        </p:txBody>
      </p:sp>
    </p:spTree>
    <p:extLst>
      <p:ext uri="{BB962C8B-B14F-4D97-AF65-F5344CB8AC3E}">
        <p14:creationId xmlns:p14="http://schemas.microsoft.com/office/powerpoint/2010/main" val="130814226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Milestone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id="{0161FD06-E7DF-B526-6BD3-B33BC949E6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152283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192211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laser&#10;&#10;Description automatically generated">
            <a:extLst>
              <a:ext uri="{FF2B5EF4-FFF2-40B4-BE49-F238E27FC236}">
                <a16:creationId xmlns:a16="http://schemas.microsoft.com/office/drawing/2014/main" id="{488D05F8-D5F0-8BBA-FB3A-40399394028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>
            <a:alphaModFix/>
          </a:blip>
          <a:srcRect l="9091" t="7101" b="199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2144DB0-7410-41A8-BE1E-68212DB75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1931" y="295728"/>
            <a:ext cx="6557921" cy="767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Milestone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4916B3-7C95-40F3-9194-3D9FE002D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491932" y="1447800"/>
            <a:ext cx="6557921" cy="48005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Font typeface="Wingdings 3" charset="2"/>
              <a:buChar char=""/>
            </a:pPr>
            <a:r>
              <a:rPr lang="en-US"/>
              <a:t>Khasan 201939094 (team leader) – is responsible for planning, dividing roles to each members of the team accordingly, monitoring weekly milestone performance, develop backend of the project. As a backend developer, Khasan is responsible for making database, setting up project by Laravel framework, retrieving data from database and rendering it on frontend page, and working with third party APIs.</a:t>
            </a:r>
          </a:p>
        </p:txBody>
      </p:sp>
    </p:spTree>
    <p:extLst>
      <p:ext uri="{BB962C8B-B14F-4D97-AF65-F5344CB8AC3E}">
        <p14:creationId xmlns:p14="http://schemas.microsoft.com/office/powerpoint/2010/main" val="135237878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9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8" name="Picture 11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9" name="Oval 13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0" name="Picture 15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1" name="Picture 17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2" name="Rectangle 19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2381" y="629266"/>
            <a:ext cx="4767471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Milestone</a:t>
            </a:r>
          </a:p>
        </p:txBody>
      </p:sp>
      <p:pic>
        <p:nvPicPr>
          <p:cNvPr id="6" name="Picture 5" descr="Cubes connected with a red line">
            <a:extLst>
              <a:ext uri="{FF2B5EF4-FFF2-40B4-BE49-F238E27FC236}">
                <a16:creationId xmlns:a16="http://schemas.microsoft.com/office/drawing/2014/main" id="{4437CB89-8833-06BD-4C1C-4B32483C70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696" r="18266" b="-1"/>
          <a:stretch/>
        </p:blipFill>
        <p:spPr>
          <a:xfrm>
            <a:off x="0" y="10"/>
            <a:ext cx="4634680" cy="6857990"/>
          </a:xfrm>
          <a:prstGeom prst="rect">
            <a:avLst/>
          </a:prstGeom>
        </p:spPr>
      </p:pic>
      <p:graphicFrame>
        <p:nvGraphicFramePr>
          <p:cNvPr id="83" name="Text Placeholder 2">
            <a:extLst>
              <a:ext uri="{FF2B5EF4-FFF2-40B4-BE49-F238E27FC236}">
                <a16:creationId xmlns:a16="http://schemas.microsoft.com/office/drawing/2014/main" id="{C7A08846-8EC7-17F0-B214-A4A49780149E}"/>
              </a:ext>
            </a:extLst>
          </p:cNvPr>
          <p:cNvGraphicFramePr/>
          <p:nvPr/>
        </p:nvGraphicFramePr>
        <p:xfrm>
          <a:off x="5282381" y="2438400"/>
          <a:ext cx="5841231" cy="3993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8497815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chemeClr val="tx1"/>
                </a:solidFill>
              </a:rPr>
              <a:t>Database Erd diagram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4" y="1037866"/>
            <a:ext cx="5458816" cy="255199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6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450" y="491986"/>
            <a:ext cx="5458813" cy="364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83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844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Php-Backend development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5710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tretch/>
        </p:blipFill>
        <p:spPr>
          <a:xfrm>
            <a:off x="643467" y="770889"/>
            <a:ext cx="10905066" cy="53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1106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5296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2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2578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1551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9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2" name="Picture 31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" name="Oval 33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4" name="Picture 35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5" name="Picture 37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6" name="Rectangle 39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icon&#10;&#10;Description automatically generated">
            <a:extLst>
              <a:ext uri="{FF2B5EF4-FFF2-40B4-BE49-F238E27FC236}">
                <a16:creationId xmlns:a16="http://schemas.microsoft.com/office/drawing/2014/main" id="{E82F773A-1753-4E45-D5E1-D06A2B9327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t="15730"/>
          <a:stretch/>
        </p:blipFill>
        <p:spPr>
          <a:xfrm>
            <a:off x="-61785" y="-32747"/>
            <a:ext cx="1219198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D6A34E-DB2D-D975-4569-40BFAEC7AB07}"/>
              </a:ext>
            </a:extLst>
          </p:cNvPr>
          <p:cNvSpPr txBox="1"/>
          <p:nvPr/>
        </p:nvSpPr>
        <p:spPr>
          <a:xfrm>
            <a:off x="683741" y="4648200"/>
            <a:ext cx="991071" cy="928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8CDAA5-B6A5-5CA7-259E-804F49A53BDC}"/>
              </a:ext>
            </a:extLst>
          </p:cNvPr>
          <p:cNvSpPr txBox="1"/>
          <p:nvPr/>
        </p:nvSpPr>
        <p:spPr>
          <a:xfrm>
            <a:off x="304801" y="4648200"/>
            <a:ext cx="1522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C00000"/>
                </a:solidFill>
              </a:rPr>
              <a:t>1-3rd Week</a:t>
            </a:r>
          </a:p>
          <a:p>
            <a:r>
              <a:rPr lang="en-KR" dirty="0">
                <a:solidFill>
                  <a:srgbClr val="C00000"/>
                </a:solidFill>
              </a:rPr>
              <a:t>Discussion of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ED86C0-9F1A-F81F-E887-2B4977D1619C}"/>
              </a:ext>
            </a:extLst>
          </p:cNvPr>
          <p:cNvSpPr txBox="1"/>
          <p:nvPr/>
        </p:nvSpPr>
        <p:spPr>
          <a:xfrm>
            <a:off x="3420292" y="4495800"/>
            <a:ext cx="1522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C00000"/>
                </a:solidFill>
              </a:rPr>
              <a:t>4-10th Week Development of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4D523-7581-02F1-D3AA-9088EC22B3AE}"/>
              </a:ext>
            </a:extLst>
          </p:cNvPr>
          <p:cNvSpPr txBox="1"/>
          <p:nvPr/>
        </p:nvSpPr>
        <p:spPr>
          <a:xfrm>
            <a:off x="6688184" y="4495800"/>
            <a:ext cx="1590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C00000"/>
                </a:solidFill>
              </a:rPr>
              <a:t>11-12th Week Final 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D88809-4480-52E3-D026-AEB7D7A455E2}"/>
              </a:ext>
            </a:extLst>
          </p:cNvPr>
          <p:cNvSpPr txBox="1"/>
          <p:nvPr/>
        </p:nvSpPr>
        <p:spPr>
          <a:xfrm>
            <a:off x="300918" y="335686"/>
            <a:ext cx="4959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dirty="0">
                <a:solidFill>
                  <a:schemeClr val="bg1"/>
                </a:solidFill>
              </a:rPr>
              <a:t>Overall Milestone</a:t>
            </a:r>
          </a:p>
        </p:txBody>
      </p:sp>
    </p:spTree>
    <p:extLst>
      <p:ext uri="{BB962C8B-B14F-4D97-AF65-F5344CB8AC3E}">
        <p14:creationId xmlns:p14="http://schemas.microsoft.com/office/powerpoint/2010/main" val="42567340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DC14B3F1-8CC5-4623-94B0-4445E3775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4244" y="365124"/>
            <a:ext cx="49295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Aws ec2 instance:</a:t>
            </a:r>
            <a:br>
              <a:rPr lang="en-US" sz="1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1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https://ap-northeast-2.console.aws.amazon.com/ec2/home?region=ap-northeast-2#Instances:instanceState=running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4391" b="1"/>
          <a:stretch/>
        </p:blipFill>
        <p:spPr>
          <a:xfrm>
            <a:off x="491148" y="343454"/>
            <a:ext cx="4853685" cy="2934000"/>
          </a:xfrm>
          <a:prstGeom prst="rect">
            <a:avLst/>
          </a:prstGeo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" b="-2"/>
          <a:stretch/>
        </p:blipFill>
        <p:spPr>
          <a:xfrm>
            <a:off x="491148" y="3597883"/>
            <a:ext cx="4853685" cy="2936699"/>
          </a:xfrm>
          <a:prstGeom prst="rect">
            <a:avLst/>
          </a:prstGeom>
        </p:spPr>
      </p:pic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B8EC0F70-6AFD-45BE-8F70-52888FC3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598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424244" y="2624962"/>
            <a:ext cx="4929556" cy="353809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https://ap-northeast-2.console.aws.amazon.com/ec2/home?region=ap-northeast-2#Instances:instanceState=running</a:t>
            </a:r>
          </a:p>
        </p:txBody>
      </p:sp>
    </p:spTree>
    <p:extLst>
      <p:ext uri="{BB962C8B-B14F-4D97-AF65-F5344CB8AC3E}">
        <p14:creationId xmlns:p14="http://schemas.microsoft.com/office/powerpoint/2010/main" val="1362632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13" y="639763"/>
            <a:ext cx="4702175" cy="2424113"/>
          </a:xfrm>
          <a:prstGeom prst="rect">
            <a:avLst/>
          </a:prstGeo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13" y="3133725"/>
            <a:ext cx="4702175" cy="30861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4" y="640080"/>
            <a:ext cx="4173905" cy="55778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 aws rds:</a:t>
            </a:r>
            <a:b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https://ap-northeast-2.console.aws.amazon.com/rds/home?region=ap-northeast-2#database:id=laravel-haksenguz;is-cluster=false</a:t>
            </a:r>
            <a:b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248047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115DF5-AFBD-4F66-AE21-09484AD4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D1B7F8-74CC-4614-855A-84CC82628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6BEC653-A047-40E7-A65C-5C7D3EDE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A27089-EF20-428F-BEFB-D680CC61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FA68AB-4F1A-4721-A4D2-0C578829A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43CBC87-A39A-44E4-9EE2-21CCD5CE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5B8EF4-1A59-4D23-9073-CC822D6C3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965200"/>
            <a:ext cx="3505495" cy="47736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Summary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5075F9-95DE-4EE5-8B27-45016C98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ounded Rectangle 9">
            <a:extLst>
              <a:ext uri="{FF2B5EF4-FFF2-40B4-BE49-F238E27FC236}">
                <a16:creationId xmlns:a16="http://schemas.microsoft.com/office/drawing/2014/main" id="{F1FA2CDB-3235-4224-8583-449FAD4E7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317E1-B08F-401E-8A71-42E0BF6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A0365B51-0442-4781-E418-9FF618A9E8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9700208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00252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1CCFA81-21D8-84C7-81B1-B3D5A803FF1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9091" r="15556" b="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ED08F4-2BA6-10C2-16B1-06C2E966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Thank you for your Attention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731D99-FE94-40AD-B267-E598F7988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72303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2381" y="629266"/>
            <a:ext cx="4767471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Milestone</a:t>
            </a:r>
          </a:p>
        </p:txBody>
      </p:sp>
      <p:pic>
        <p:nvPicPr>
          <p:cNvPr id="6" name="Picture Placeholder 5" descr="Icon&#10;&#10;UX/UI Design&#10;">
            <a:extLst>
              <a:ext uri="{FF2B5EF4-FFF2-40B4-BE49-F238E27FC236}">
                <a16:creationId xmlns:a16="http://schemas.microsoft.com/office/drawing/2014/main" id="{F425E793-FD20-A294-8EDC-87BCE03B7AB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32581" r="33628"/>
          <a:stretch/>
        </p:blipFill>
        <p:spPr>
          <a:xfrm>
            <a:off x="-1" y="10"/>
            <a:ext cx="4634680" cy="685799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282381" y="2438400"/>
            <a:ext cx="4767471" cy="38099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Font typeface="Wingdings 3" charset="2"/>
              <a:buChar char=""/>
            </a:pPr>
            <a:r>
              <a:rPr lang="en-US" sz="1500" b="1" dirty="0"/>
              <a:t>Bekhzod 201839016</a:t>
            </a:r>
            <a:r>
              <a:rPr lang="en-US" sz="1500" dirty="0"/>
              <a:t> – is responsible for graphic design, User Interface and User Experience UI/UX. Bekhzod used Figma for designing the project. Figma is a collaborative web application for interface design along with </a:t>
            </a:r>
            <a:r>
              <a:rPr lang="en-US" sz="1500" u="none" strike="noStrike" dirty="0">
                <a:effectLst/>
              </a:rPr>
              <a:t>the most obvious advantage of Figma is that you don't need to know how to code. You simply drag and drop objects onto the canvas to build your prototype.</a:t>
            </a:r>
            <a:r>
              <a:rPr lang="en-US" sz="1500" dirty="0">
                <a:effectLst/>
              </a:rPr>
              <a:t>​</a:t>
            </a:r>
            <a:endParaRPr lang="en-US" sz="1500" dirty="0"/>
          </a:p>
          <a:p>
            <a:pPr marL="0" indent="0">
              <a:spcBef>
                <a:spcPts val="1000"/>
              </a:spcBef>
              <a:buFont typeface="Wingdings 3" charset="2"/>
              <a:buChar char=""/>
            </a:pPr>
            <a:r>
              <a:rPr lang="en-US" sz="1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370165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445" b="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Figma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handles file organization by displaying projects and their files in a dedicated view. 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49578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41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62" name="Picture 43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3" name="Oval 45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4" name="Picture 47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5" name="Picture 49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66" name="Rectangle 51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7" name="Rectangle 53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69" name="Freeform: Shape 57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Milestone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184231" y="1645920"/>
            <a:ext cx="5919503" cy="447082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b="1" dirty="0"/>
              <a:t>Completed by Bekhzod:</a:t>
            </a:r>
          </a:p>
          <a:p>
            <a:pPr>
              <a:spcBef>
                <a:spcPts val="1000"/>
              </a:spcBef>
              <a:buFont typeface="Wingdings" pitchFamily="2" charset="2"/>
              <a:buChar char="ü"/>
            </a:pPr>
            <a:r>
              <a:rPr lang="en-US" dirty="0"/>
              <a:t>1. Designed Main Page and added Services section.</a:t>
            </a:r>
          </a:p>
          <a:p>
            <a:pPr>
              <a:spcBef>
                <a:spcPts val="1000"/>
              </a:spcBef>
              <a:buFont typeface="Wingdings" pitchFamily="2" charset="2"/>
              <a:buChar char="ü"/>
            </a:pPr>
            <a:r>
              <a:rPr lang="en-US" dirty="0"/>
              <a:t>2. Worked on navigation bar and added extra sections such as “Actual News” and “Latest news”.</a:t>
            </a:r>
          </a:p>
          <a:p>
            <a:pPr>
              <a:spcBef>
                <a:spcPts val="1000"/>
              </a:spcBef>
              <a:buFont typeface="Wingdings" pitchFamily="2" charset="2"/>
              <a:buChar char="ü"/>
            </a:pPr>
            <a:r>
              <a:rPr lang="en-US" dirty="0"/>
              <a:t>3. Designed Education page “Top universities Korea and the around the world”, “Libraries”</a:t>
            </a:r>
          </a:p>
        </p:txBody>
      </p:sp>
    </p:spTree>
    <p:extLst>
      <p:ext uri="{BB962C8B-B14F-4D97-AF65-F5344CB8AC3E}">
        <p14:creationId xmlns:p14="http://schemas.microsoft.com/office/powerpoint/2010/main" val="3873945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41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62" name="Picture 43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3" name="Oval 45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4" name="Picture 47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5" name="Picture 49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66" name="Rectangle 51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7" name="Rectangle 53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69" name="Freeform: Shape 57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Milestone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204109" y="1645920"/>
            <a:ext cx="5919503" cy="4470821"/>
          </a:xfrm>
        </p:spPr>
        <p:txBody>
          <a:bodyPr vert="horz" lIns="91440" tIns="45720" rIns="91440" bIns="45720" rtlCol="0">
            <a:normAutofit/>
          </a:bodyPr>
          <a:lstStyle/>
          <a:p>
            <a:pPr lvl="0">
              <a:buFont typeface="Wingdings" pitchFamily="2" charset="2"/>
              <a:buChar char="ü"/>
            </a:pPr>
            <a:r>
              <a:rPr lang="en-US" b="0" i="0" dirty="0"/>
              <a:t>4. Designed Single page for “Education&amp; Latest news section</a:t>
            </a:r>
            <a:endParaRPr lang="en-US" dirty="0"/>
          </a:p>
          <a:p>
            <a:pPr lvl="0">
              <a:buFont typeface="Wingdings" pitchFamily="2" charset="2"/>
              <a:buChar char="ü"/>
            </a:pPr>
            <a:r>
              <a:rPr lang="en-US" b="0" i="0" dirty="0"/>
              <a:t>5. Designed Entertainment section, added “Historical Places” navigation bar description and add “Attraction” section.</a:t>
            </a:r>
            <a:endParaRPr lang="en-US" dirty="0"/>
          </a:p>
          <a:p>
            <a:pPr lvl="0">
              <a:buFont typeface="Wingdings" pitchFamily="2" charset="2"/>
              <a:buChar char="ü"/>
            </a:pPr>
            <a:r>
              <a:rPr lang="en-US" b="0" i="0" dirty="0"/>
              <a:t>6. Designed Mosque/Masjid’s sections.</a:t>
            </a:r>
            <a:endParaRPr lang="en-US" dirty="0"/>
          </a:p>
          <a:p>
            <a:pPr lvl="0">
              <a:buFont typeface="Wingdings" pitchFamily="2" charset="2"/>
              <a:buChar char="ü"/>
            </a:pPr>
            <a:r>
              <a:rPr lang="en-US" b="0" i="0" dirty="0"/>
              <a:t>7. Halal Restaurant section.</a:t>
            </a:r>
            <a:endParaRPr lang="en-US" dirty="0"/>
          </a:p>
          <a:p>
            <a:pPr lvl="0">
              <a:buFont typeface="Wingdings" pitchFamily="2" charset="2"/>
              <a:buChar char="ü"/>
            </a:pPr>
            <a:r>
              <a:rPr lang="en-US" b="0" i="0" dirty="0"/>
              <a:t>8. </a:t>
            </a:r>
            <a:r>
              <a:rPr lang="en-US" dirty="0"/>
              <a:t>Post Service</a:t>
            </a:r>
            <a:r>
              <a:rPr lang="en-US" b="0" i="0" dirty="0"/>
              <a:t> section.</a:t>
            </a:r>
            <a:endParaRPr lang="en-US" dirty="0"/>
          </a:p>
          <a:p>
            <a:pPr lvl="0">
              <a:buFont typeface="Wingdings" pitchFamily="2" charset="2"/>
              <a:buChar char="ü"/>
            </a:pPr>
            <a:r>
              <a:rPr lang="en-US" b="0" i="0" dirty="0"/>
              <a:t>9.House Renting.</a:t>
            </a:r>
            <a:endParaRPr lang="en-US" dirty="0"/>
          </a:p>
          <a:p>
            <a:pPr marL="0" indent="0">
              <a:spcBef>
                <a:spcPts val="1000"/>
              </a:spcBef>
              <a:buFont typeface="Wingdings 3" charset="2"/>
              <a:buChar char="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949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112" y="557213"/>
            <a:ext cx="3314701" cy="1214437"/>
          </a:xfrm>
        </p:spPr>
        <p:txBody>
          <a:bodyPr anchor="ctr" anchorCtr="0">
            <a:normAutofit/>
          </a:bodyPr>
          <a:lstStyle/>
          <a:p>
            <a:r>
              <a:rPr lang="en-US" sz="240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88"/>
            <a:ext cx="12192000" cy="68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5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58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05F99-EA96-C32F-F2B8-529C7665A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0C777-4B05-9EA4-A0F5-27746421F7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Let's turn to Demo part</a:t>
            </a:r>
          </a:p>
        </p:txBody>
      </p:sp>
      <p:pic>
        <p:nvPicPr>
          <p:cNvPr id="6" name="Picture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A4676065-80EA-055B-3360-73CE693D24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8377" b="8378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0712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text, clapperboard&#10;&#10;Description automatically generated">
            <a:extLst>
              <a:ext uri="{FF2B5EF4-FFF2-40B4-BE49-F238E27FC236}">
                <a16:creationId xmlns:a16="http://schemas.microsoft.com/office/drawing/2014/main" id="{F025D2EE-90A7-A767-17DB-546316F59DC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10812" r="-1" b="17967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0FAFC-2394-89C7-3D0D-08451C04B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Video Part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24BB5-72AE-E2CE-12BE-F2C4631A24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KR" dirty="0">
                <a:solidFill>
                  <a:srgbClr val="00B0F0"/>
                </a:solidFill>
              </a:rPr>
              <a:t>lxclclclcnlsclsnclsnclsnclscnlscnlsnclsncsl</a:t>
            </a:r>
          </a:p>
        </p:txBody>
      </p:sp>
    </p:spTree>
    <p:extLst>
      <p:ext uri="{BB962C8B-B14F-4D97-AF65-F5344CB8AC3E}">
        <p14:creationId xmlns:p14="http://schemas.microsoft.com/office/powerpoint/2010/main" val="3819569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546</Words>
  <Application>Microsoft Macintosh PowerPoint</Application>
  <PresentationFormat>Widescreen</PresentationFormat>
  <Paragraphs>74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Calibri</vt:lpstr>
      <vt:lpstr>Century Gothic</vt:lpstr>
      <vt:lpstr>Segoe UI</vt:lpstr>
      <vt:lpstr>Segoe UI Light</vt:lpstr>
      <vt:lpstr>Tw Cen MT</vt:lpstr>
      <vt:lpstr>Wingdings</vt:lpstr>
      <vt:lpstr>Wingdings 3</vt:lpstr>
      <vt:lpstr>Balancing Act</vt:lpstr>
      <vt:lpstr>Wellspring</vt:lpstr>
      <vt:lpstr>Star of the show</vt:lpstr>
      <vt:lpstr>Amusements</vt:lpstr>
      <vt:lpstr>Ion</vt:lpstr>
      <vt:lpstr>PowerPoint Presentation</vt:lpstr>
      <vt:lpstr>PowerPoint Presentation</vt:lpstr>
      <vt:lpstr>Milestone</vt:lpstr>
      <vt:lpstr>Figma</vt:lpstr>
      <vt:lpstr>Milestone</vt:lpstr>
      <vt:lpstr>Milestone</vt:lpstr>
      <vt:lpstr> </vt:lpstr>
      <vt:lpstr>Demo</vt:lpstr>
      <vt:lpstr>Video Part</vt:lpstr>
      <vt:lpstr>Milestone</vt:lpstr>
      <vt:lpstr>Milestone</vt:lpstr>
      <vt:lpstr>Milestone</vt:lpstr>
      <vt:lpstr>Milestone</vt:lpstr>
      <vt:lpstr>Database Erd diagram</vt:lpstr>
      <vt:lpstr>Php-Backend development</vt:lpstr>
      <vt:lpstr>PowerPoint Presentation</vt:lpstr>
      <vt:lpstr>PowerPoint Presentation</vt:lpstr>
      <vt:lpstr>PowerPoint Presentation</vt:lpstr>
      <vt:lpstr>PowerPoint Presentation</vt:lpstr>
      <vt:lpstr>Aws ec2 instance:  https://ap-northeast-2.console.aws.amazon.com/ec2/home?region=ap-northeast-2#Instances:instanceState=running</vt:lpstr>
      <vt:lpstr>Database aws rds:  https://ap-northeast-2.console.aws.amazon.com/rds/home?region=ap-northeast-2#database:id=laravel-haksenguz;is-cluster=false </vt:lpstr>
      <vt:lpstr>Summary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2022-11-08T00:28:47Z</dcterms:modified>
</cp:coreProperties>
</file>